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0"/>
  </p:notesMasterIdLst>
  <p:handoutMasterIdLst>
    <p:handoutMasterId r:id="rId31"/>
  </p:handoutMasterIdLst>
  <p:sldIdLst>
    <p:sldId id="256" r:id="rId3"/>
    <p:sldId id="257" r:id="rId4"/>
    <p:sldId id="258" r:id="rId5"/>
    <p:sldId id="260" r:id="rId6"/>
    <p:sldId id="259" r:id="rId7"/>
    <p:sldId id="267" r:id="rId8"/>
    <p:sldId id="268" r:id="rId9"/>
    <p:sldId id="269" r:id="rId10"/>
    <p:sldId id="261" r:id="rId11"/>
    <p:sldId id="271" r:id="rId12"/>
    <p:sldId id="270" r:id="rId13"/>
    <p:sldId id="272" r:id="rId14"/>
    <p:sldId id="273" r:id="rId15"/>
    <p:sldId id="262" r:id="rId16"/>
    <p:sldId id="263" r:id="rId17"/>
    <p:sldId id="280" r:id="rId18"/>
    <p:sldId id="282" r:id="rId19"/>
    <p:sldId id="283" r:id="rId20"/>
    <p:sldId id="281" r:id="rId21"/>
    <p:sldId id="284" r:id="rId22"/>
    <p:sldId id="274" r:id="rId23"/>
    <p:sldId id="275" r:id="rId24"/>
    <p:sldId id="276" r:id="rId25"/>
    <p:sldId id="277" r:id="rId26"/>
    <p:sldId id="278" r:id="rId27"/>
    <p:sldId id="279"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B1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84412" autoAdjust="0"/>
  </p:normalViewPr>
  <p:slideViewPr>
    <p:cSldViewPr snapToGrid="0">
      <p:cViewPr varScale="1">
        <p:scale>
          <a:sx n="95" d="100"/>
          <a:sy n="95" d="100"/>
        </p:scale>
        <p:origin x="432" y="78"/>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s>
</file>

<file path=ppt/diagrams/_rels/data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diagrams/_rels/data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diagrams/_rels/data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s>
</file>

<file path=ppt/diagrams/_rels/data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s>
</file>

<file path=ppt/diagrams/_rels/data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s>
</file>

<file path=ppt/diagrams/_rels/data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jpeg"/><Relationship Id="rId1" Type="http://schemas.openxmlformats.org/officeDocument/2006/relationships/image" Target="../media/image3.png"/></Relationships>
</file>

<file path=ppt/diagrams/_rels/data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diagrams/_rels/data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diagrams/_rels/data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jpe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0F64EB-D93C-4C0E-807B-077F8AA851DC}"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US"/>
        </a:p>
      </dgm:t>
    </dgm:pt>
    <dgm:pt modelId="{DA35EC2C-E014-401B-8B62-6C6AF3309BC6}">
      <dgm:prSet phldrT="[Text]"/>
      <dgm:spPr/>
      <dgm:t>
        <a:bodyPr/>
        <a:lstStyle/>
        <a:p>
          <a:pPr algn="ctr"/>
          <a:r>
            <a:rPr lang="en-US" dirty="0" smtClean="0"/>
            <a:t>High School         4 years</a:t>
          </a:r>
          <a:endParaRPr lang="en-US" dirty="0"/>
        </a:p>
      </dgm:t>
    </dgm:pt>
    <dgm:pt modelId="{188BCD1B-A6BF-461D-B2A5-D69098986AAF}" type="parTrans" cxnId="{7CDC3583-5B92-45C0-AD3E-B4113631149E}">
      <dgm:prSet/>
      <dgm:spPr/>
      <dgm:t>
        <a:bodyPr/>
        <a:lstStyle/>
        <a:p>
          <a:endParaRPr lang="en-US"/>
        </a:p>
      </dgm:t>
    </dgm:pt>
    <dgm:pt modelId="{AD6D737B-4359-4D96-9DBC-149EC1923DDE}" type="sibTrans" cxnId="{7CDC3583-5B92-45C0-AD3E-B4113631149E}">
      <dgm:prSet/>
      <dgm:spPr>
        <a:blipFill rotWithShape="1">
          <a:blip xmlns:r="http://schemas.openxmlformats.org/officeDocument/2006/relationships" r:embed="rId1"/>
          <a:stretch>
            <a:fillRect/>
          </a:stretch>
        </a:blipFill>
      </dgm:spPr>
      <dgm:t>
        <a:bodyPr/>
        <a:lstStyle/>
        <a:p>
          <a:endParaRPr lang="en-US"/>
        </a:p>
      </dgm:t>
    </dgm:pt>
    <dgm:pt modelId="{C926C961-FE1F-4D79-B7E4-233FA3F36E9A}">
      <dgm:prSet phldrT="[Text]"/>
      <dgm:spPr/>
      <dgm:t>
        <a:bodyPr/>
        <a:lstStyle/>
        <a:p>
          <a:pPr algn="ctr"/>
          <a:r>
            <a:rPr lang="en-US" dirty="0" smtClean="0"/>
            <a:t>College                4 years</a:t>
          </a:r>
          <a:endParaRPr lang="en-US" dirty="0"/>
        </a:p>
      </dgm:t>
    </dgm:pt>
    <dgm:pt modelId="{56D06976-E8DA-4FC6-8488-578AC7F098EF}" type="parTrans" cxnId="{CAD2C4A5-C99E-44D4-8468-3142A438285D}">
      <dgm:prSet/>
      <dgm:spPr/>
      <dgm:t>
        <a:bodyPr/>
        <a:lstStyle/>
        <a:p>
          <a:endParaRPr lang="en-US"/>
        </a:p>
      </dgm:t>
    </dgm:pt>
    <dgm:pt modelId="{FF6D7D62-92C8-412C-9903-A1C844841EF4}" type="sibTrans" cxnId="{CAD2C4A5-C99E-44D4-8468-3142A438285D}">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0F96BA16-EE63-442B-9A3E-D788BBDD133D}">
      <dgm:prSet phldrT="[Text]"/>
      <dgm:spPr/>
      <dgm:t>
        <a:bodyPr/>
        <a:lstStyle/>
        <a:p>
          <a:pPr algn="ctr"/>
          <a:r>
            <a:rPr lang="en-US" dirty="0" smtClean="0"/>
            <a:t>Graduate School 5-6 years</a:t>
          </a:r>
          <a:endParaRPr lang="en-US" dirty="0"/>
        </a:p>
      </dgm:t>
    </dgm:pt>
    <dgm:pt modelId="{95063AEF-83C9-4EA7-B3A1-BCE50CF08503}" type="parTrans" cxnId="{8B1FA653-FF1E-4AE0-B2AF-DE7B6EB68A95}">
      <dgm:prSet/>
      <dgm:spPr/>
      <dgm:t>
        <a:bodyPr/>
        <a:lstStyle/>
        <a:p>
          <a:endParaRPr lang="en-US"/>
        </a:p>
      </dgm:t>
    </dgm:pt>
    <dgm:pt modelId="{889A05B8-7D38-48C7-A9F7-518298D4E1BD}" type="sibTrans" cxnId="{8B1FA653-FF1E-4AE0-B2AF-DE7B6EB68A9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6AB2DB89-3303-4646-8823-EAE24C1E0242}" type="pres">
      <dgm:prSet presAssocID="{A90F64EB-D93C-4C0E-807B-077F8AA851DC}" presName="Name0" presStyleCnt="0">
        <dgm:presLayoutVars>
          <dgm:chMax val="7"/>
          <dgm:chPref val="7"/>
          <dgm:dir/>
        </dgm:presLayoutVars>
      </dgm:prSet>
      <dgm:spPr/>
      <dgm:t>
        <a:bodyPr/>
        <a:lstStyle/>
        <a:p>
          <a:endParaRPr lang="en-US"/>
        </a:p>
      </dgm:t>
    </dgm:pt>
    <dgm:pt modelId="{BA4378B4-83B7-4512-ACDA-B09C03B90594}" type="pres">
      <dgm:prSet presAssocID="{A90F64EB-D93C-4C0E-807B-077F8AA851DC}" presName="dot1" presStyleLbl="alignNode1" presStyleIdx="0" presStyleCnt="12"/>
      <dgm:spPr/>
    </dgm:pt>
    <dgm:pt modelId="{32D4560F-D896-4F22-97CF-53A244356B9E}" type="pres">
      <dgm:prSet presAssocID="{A90F64EB-D93C-4C0E-807B-077F8AA851DC}" presName="dot2" presStyleLbl="alignNode1" presStyleIdx="1" presStyleCnt="12"/>
      <dgm:spPr/>
    </dgm:pt>
    <dgm:pt modelId="{623694BD-F725-4F75-AC1A-DC34B1396188}" type="pres">
      <dgm:prSet presAssocID="{A90F64EB-D93C-4C0E-807B-077F8AA851DC}" presName="dot3" presStyleLbl="alignNode1" presStyleIdx="2" presStyleCnt="12"/>
      <dgm:spPr/>
    </dgm:pt>
    <dgm:pt modelId="{F7C9A623-1E3F-428B-B28C-F6BA0ACD352E}" type="pres">
      <dgm:prSet presAssocID="{A90F64EB-D93C-4C0E-807B-077F8AA851DC}" presName="dot4" presStyleLbl="alignNode1" presStyleIdx="3" presStyleCnt="12"/>
      <dgm:spPr/>
    </dgm:pt>
    <dgm:pt modelId="{A972B282-BFE2-4835-AB85-DD26203E129E}" type="pres">
      <dgm:prSet presAssocID="{A90F64EB-D93C-4C0E-807B-077F8AA851DC}" presName="dot5" presStyleLbl="alignNode1" presStyleIdx="4" presStyleCnt="12"/>
      <dgm:spPr/>
    </dgm:pt>
    <dgm:pt modelId="{AF8F9C65-4CA5-4D53-B6D1-A388AA31290D}" type="pres">
      <dgm:prSet presAssocID="{A90F64EB-D93C-4C0E-807B-077F8AA851DC}" presName="dotArrow1" presStyleLbl="alignNode1" presStyleIdx="5" presStyleCnt="12"/>
      <dgm:spPr/>
    </dgm:pt>
    <dgm:pt modelId="{C01ABC81-8E5A-4F01-B31C-E079099CB11D}" type="pres">
      <dgm:prSet presAssocID="{A90F64EB-D93C-4C0E-807B-077F8AA851DC}" presName="dotArrow2" presStyleLbl="alignNode1" presStyleIdx="6" presStyleCnt="12"/>
      <dgm:spPr/>
    </dgm:pt>
    <dgm:pt modelId="{347899B6-8853-4DE7-9510-89994B6BC589}" type="pres">
      <dgm:prSet presAssocID="{A90F64EB-D93C-4C0E-807B-077F8AA851DC}" presName="dotArrow3" presStyleLbl="alignNode1" presStyleIdx="7" presStyleCnt="12"/>
      <dgm:spPr/>
    </dgm:pt>
    <dgm:pt modelId="{F89FA32B-4FE4-4329-8C38-EDDDD8427E7B}" type="pres">
      <dgm:prSet presAssocID="{A90F64EB-D93C-4C0E-807B-077F8AA851DC}" presName="dotArrow4" presStyleLbl="alignNode1" presStyleIdx="8" presStyleCnt="12"/>
      <dgm:spPr/>
    </dgm:pt>
    <dgm:pt modelId="{4BA460F2-05ED-4F46-B6B6-75984BE72C88}" type="pres">
      <dgm:prSet presAssocID="{A90F64EB-D93C-4C0E-807B-077F8AA851DC}" presName="dotArrow5" presStyleLbl="alignNode1" presStyleIdx="9" presStyleCnt="12"/>
      <dgm:spPr/>
    </dgm:pt>
    <dgm:pt modelId="{1AEBBF2C-A049-494D-ABE2-321519D8B967}" type="pres">
      <dgm:prSet presAssocID="{A90F64EB-D93C-4C0E-807B-077F8AA851DC}" presName="dotArrow6" presStyleLbl="alignNode1" presStyleIdx="10" presStyleCnt="12"/>
      <dgm:spPr/>
    </dgm:pt>
    <dgm:pt modelId="{5015C092-7FF4-4C2A-A496-1ADB9A64EC82}" type="pres">
      <dgm:prSet presAssocID="{A90F64EB-D93C-4C0E-807B-077F8AA851DC}" presName="dotArrow7" presStyleLbl="alignNode1" presStyleIdx="11" presStyleCnt="12"/>
      <dgm:spPr/>
    </dgm:pt>
    <dgm:pt modelId="{6A63433C-2D71-4F62-851C-AFA24856DAF7}" type="pres">
      <dgm:prSet presAssocID="{DA35EC2C-E014-401B-8B62-6C6AF3309BC6}" presName="parTx1" presStyleLbl="node1" presStyleIdx="0" presStyleCnt="3"/>
      <dgm:spPr/>
      <dgm:t>
        <a:bodyPr/>
        <a:lstStyle/>
        <a:p>
          <a:endParaRPr lang="en-US"/>
        </a:p>
      </dgm:t>
    </dgm:pt>
    <dgm:pt modelId="{E59679F6-8018-4A4B-9DD3-A7DD8C754814}" type="pres">
      <dgm:prSet presAssocID="{AD6D737B-4359-4D96-9DBC-149EC1923DDE}" presName="picture1" presStyleCnt="0"/>
      <dgm:spPr/>
    </dgm:pt>
    <dgm:pt modelId="{A77F79CB-6D9C-471E-8D92-C24D64536417}" type="pres">
      <dgm:prSet presAssocID="{AD6D737B-4359-4D96-9DBC-149EC1923DDE}" presName="imageRepeatNode" presStyleLbl="fgImgPlace1" presStyleIdx="0" presStyleCnt="3"/>
      <dgm:spPr/>
      <dgm:t>
        <a:bodyPr/>
        <a:lstStyle/>
        <a:p>
          <a:endParaRPr lang="en-US"/>
        </a:p>
      </dgm:t>
    </dgm:pt>
    <dgm:pt modelId="{7DB8C35E-FF9A-4C25-A89A-F6C6BF0FFC82}" type="pres">
      <dgm:prSet presAssocID="{C926C961-FE1F-4D79-B7E4-233FA3F36E9A}" presName="parTx2" presStyleLbl="node1" presStyleIdx="1" presStyleCnt="3"/>
      <dgm:spPr/>
      <dgm:t>
        <a:bodyPr/>
        <a:lstStyle/>
        <a:p>
          <a:endParaRPr lang="en-US"/>
        </a:p>
      </dgm:t>
    </dgm:pt>
    <dgm:pt modelId="{88A9A0E3-ED8F-4187-9B38-B964985E1427}" type="pres">
      <dgm:prSet presAssocID="{FF6D7D62-92C8-412C-9903-A1C844841EF4}" presName="picture2" presStyleCnt="0"/>
      <dgm:spPr/>
    </dgm:pt>
    <dgm:pt modelId="{EAEA9C3B-0FDA-4232-B89B-6F97A82D691D}" type="pres">
      <dgm:prSet presAssocID="{FF6D7D62-92C8-412C-9903-A1C844841EF4}" presName="imageRepeatNode" presStyleLbl="fgImgPlace1" presStyleIdx="1" presStyleCnt="3"/>
      <dgm:spPr/>
      <dgm:t>
        <a:bodyPr/>
        <a:lstStyle/>
        <a:p>
          <a:endParaRPr lang="en-US"/>
        </a:p>
      </dgm:t>
    </dgm:pt>
    <dgm:pt modelId="{F4B0A611-7CC9-4A41-887D-70EAFA96990B}" type="pres">
      <dgm:prSet presAssocID="{0F96BA16-EE63-442B-9A3E-D788BBDD133D}" presName="parTx3" presStyleLbl="node1" presStyleIdx="2" presStyleCnt="3"/>
      <dgm:spPr/>
      <dgm:t>
        <a:bodyPr/>
        <a:lstStyle/>
        <a:p>
          <a:endParaRPr lang="en-US"/>
        </a:p>
      </dgm:t>
    </dgm:pt>
    <dgm:pt modelId="{47B4B436-CC21-4CB6-9C2C-CBDCC44C0C5A}" type="pres">
      <dgm:prSet presAssocID="{889A05B8-7D38-48C7-A9F7-518298D4E1BD}" presName="picture3" presStyleCnt="0"/>
      <dgm:spPr/>
    </dgm:pt>
    <dgm:pt modelId="{85B55BB2-21E2-4E4E-8294-DD65E1129E72}" type="pres">
      <dgm:prSet presAssocID="{889A05B8-7D38-48C7-A9F7-518298D4E1BD}" presName="imageRepeatNode" presStyleLbl="fgImgPlace1" presStyleIdx="2" presStyleCnt="3"/>
      <dgm:spPr/>
      <dgm:t>
        <a:bodyPr/>
        <a:lstStyle/>
        <a:p>
          <a:endParaRPr lang="en-US"/>
        </a:p>
      </dgm:t>
    </dgm:pt>
  </dgm:ptLst>
  <dgm:cxnLst>
    <dgm:cxn modelId="{7D9F3884-6B61-4FC6-A40A-76A43EB80939}" type="presOf" srcId="{AD6D737B-4359-4D96-9DBC-149EC1923DDE}" destId="{A77F79CB-6D9C-471E-8D92-C24D64536417}" srcOrd="0" destOrd="0" presId="urn:microsoft.com/office/officeart/2008/layout/AscendingPictureAccentProcess"/>
    <dgm:cxn modelId="{DD852B51-AC8C-4CD8-BA49-BE448EBAC193}" type="presOf" srcId="{A90F64EB-D93C-4C0E-807B-077F8AA851DC}" destId="{6AB2DB89-3303-4646-8823-EAE24C1E0242}" srcOrd="0" destOrd="0" presId="urn:microsoft.com/office/officeart/2008/layout/AscendingPictureAccentProcess"/>
    <dgm:cxn modelId="{8B1FA653-FF1E-4AE0-B2AF-DE7B6EB68A95}" srcId="{A90F64EB-D93C-4C0E-807B-077F8AA851DC}" destId="{0F96BA16-EE63-442B-9A3E-D788BBDD133D}" srcOrd="2" destOrd="0" parTransId="{95063AEF-83C9-4EA7-B3A1-BCE50CF08503}" sibTransId="{889A05B8-7D38-48C7-A9F7-518298D4E1BD}"/>
    <dgm:cxn modelId="{CA644BB0-AC1B-4634-954F-8E1EAB1B5BA5}" type="presOf" srcId="{DA35EC2C-E014-401B-8B62-6C6AF3309BC6}" destId="{6A63433C-2D71-4F62-851C-AFA24856DAF7}" srcOrd="0" destOrd="0" presId="urn:microsoft.com/office/officeart/2008/layout/AscendingPictureAccentProcess"/>
    <dgm:cxn modelId="{75B65636-2ECB-4C15-B789-BB98E8EEC886}" type="presOf" srcId="{C926C961-FE1F-4D79-B7E4-233FA3F36E9A}" destId="{7DB8C35E-FF9A-4C25-A89A-F6C6BF0FFC82}" srcOrd="0" destOrd="0" presId="urn:microsoft.com/office/officeart/2008/layout/AscendingPictureAccentProcess"/>
    <dgm:cxn modelId="{B8A1745F-9843-42BD-B416-49107169BB4A}" type="presOf" srcId="{FF6D7D62-92C8-412C-9903-A1C844841EF4}" destId="{EAEA9C3B-0FDA-4232-B89B-6F97A82D691D}" srcOrd="0" destOrd="0" presId="urn:microsoft.com/office/officeart/2008/layout/AscendingPictureAccentProcess"/>
    <dgm:cxn modelId="{CAD2C4A5-C99E-44D4-8468-3142A438285D}" srcId="{A90F64EB-D93C-4C0E-807B-077F8AA851DC}" destId="{C926C961-FE1F-4D79-B7E4-233FA3F36E9A}" srcOrd="1" destOrd="0" parTransId="{56D06976-E8DA-4FC6-8488-578AC7F098EF}" sibTransId="{FF6D7D62-92C8-412C-9903-A1C844841EF4}"/>
    <dgm:cxn modelId="{E3722EC1-817B-4164-9285-E335FCD8A206}" type="presOf" srcId="{0F96BA16-EE63-442B-9A3E-D788BBDD133D}" destId="{F4B0A611-7CC9-4A41-887D-70EAFA96990B}" srcOrd="0" destOrd="0" presId="urn:microsoft.com/office/officeart/2008/layout/AscendingPictureAccentProcess"/>
    <dgm:cxn modelId="{A6BDA1F2-E15C-42DA-B567-A347DFE4D05D}" type="presOf" srcId="{889A05B8-7D38-48C7-A9F7-518298D4E1BD}" destId="{85B55BB2-21E2-4E4E-8294-DD65E1129E72}" srcOrd="0" destOrd="0" presId="urn:microsoft.com/office/officeart/2008/layout/AscendingPictureAccentProcess"/>
    <dgm:cxn modelId="{7CDC3583-5B92-45C0-AD3E-B4113631149E}" srcId="{A90F64EB-D93C-4C0E-807B-077F8AA851DC}" destId="{DA35EC2C-E014-401B-8B62-6C6AF3309BC6}" srcOrd="0" destOrd="0" parTransId="{188BCD1B-A6BF-461D-B2A5-D69098986AAF}" sibTransId="{AD6D737B-4359-4D96-9DBC-149EC1923DDE}"/>
    <dgm:cxn modelId="{CC1705AD-B3F0-4790-9EA9-D323E8AF2C4B}" type="presParOf" srcId="{6AB2DB89-3303-4646-8823-EAE24C1E0242}" destId="{BA4378B4-83B7-4512-ACDA-B09C03B90594}" srcOrd="0" destOrd="0" presId="urn:microsoft.com/office/officeart/2008/layout/AscendingPictureAccentProcess"/>
    <dgm:cxn modelId="{254687F5-55D9-415C-A017-3C85003B5695}" type="presParOf" srcId="{6AB2DB89-3303-4646-8823-EAE24C1E0242}" destId="{32D4560F-D896-4F22-97CF-53A244356B9E}" srcOrd="1" destOrd="0" presId="urn:microsoft.com/office/officeart/2008/layout/AscendingPictureAccentProcess"/>
    <dgm:cxn modelId="{64D53964-1DB5-4C9D-96BA-A58C22D64E31}" type="presParOf" srcId="{6AB2DB89-3303-4646-8823-EAE24C1E0242}" destId="{623694BD-F725-4F75-AC1A-DC34B1396188}" srcOrd="2" destOrd="0" presId="urn:microsoft.com/office/officeart/2008/layout/AscendingPictureAccentProcess"/>
    <dgm:cxn modelId="{E10B3562-B4B5-4C88-9E9C-93B24EC52F07}" type="presParOf" srcId="{6AB2DB89-3303-4646-8823-EAE24C1E0242}" destId="{F7C9A623-1E3F-428B-B28C-F6BA0ACD352E}" srcOrd="3" destOrd="0" presId="urn:microsoft.com/office/officeart/2008/layout/AscendingPictureAccentProcess"/>
    <dgm:cxn modelId="{8728C1D2-F0E8-4784-B0AC-CEE10074BE7E}" type="presParOf" srcId="{6AB2DB89-3303-4646-8823-EAE24C1E0242}" destId="{A972B282-BFE2-4835-AB85-DD26203E129E}" srcOrd="4" destOrd="0" presId="urn:microsoft.com/office/officeart/2008/layout/AscendingPictureAccentProcess"/>
    <dgm:cxn modelId="{BC4D290B-97A8-4ED7-8863-59556A1D29EF}" type="presParOf" srcId="{6AB2DB89-3303-4646-8823-EAE24C1E0242}" destId="{AF8F9C65-4CA5-4D53-B6D1-A388AA31290D}" srcOrd="5" destOrd="0" presId="urn:microsoft.com/office/officeart/2008/layout/AscendingPictureAccentProcess"/>
    <dgm:cxn modelId="{6AA776C8-89FA-45C1-9AB8-02FA1BFBC094}" type="presParOf" srcId="{6AB2DB89-3303-4646-8823-EAE24C1E0242}" destId="{C01ABC81-8E5A-4F01-B31C-E079099CB11D}" srcOrd="6" destOrd="0" presId="urn:microsoft.com/office/officeart/2008/layout/AscendingPictureAccentProcess"/>
    <dgm:cxn modelId="{CAB610C5-D9CF-4BF1-9D61-2D55478215D9}" type="presParOf" srcId="{6AB2DB89-3303-4646-8823-EAE24C1E0242}" destId="{347899B6-8853-4DE7-9510-89994B6BC589}" srcOrd="7" destOrd="0" presId="urn:microsoft.com/office/officeart/2008/layout/AscendingPictureAccentProcess"/>
    <dgm:cxn modelId="{46387B26-7D6E-454D-80AD-CEE4CD888E40}" type="presParOf" srcId="{6AB2DB89-3303-4646-8823-EAE24C1E0242}" destId="{F89FA32B-4FE4-4329-8C38-EDDDD8427E7B}" srcOrd="8" destOrd="0" presId="urn:microsoft.com/office/officeart/2008/layout/AscendingPictureAccentProcess"/>
    <dgm:cxn modelId="{4D69F744-AA65-445D-8072-74B32894E16A}" type="presParOf" srcId="{6AB2DB89-3303-4646-8823-EAE24C1E0242}" destId="{4BA460F2-05ED-4F46-B6B6-75984BE72C88}" srcOrd="9" destOrd="0" presId="urn:microsoft.com/office/officeart/2008/layout/AscendingPictureAccentProcess"/>
    <dgm:cxn modelId="{99D1B353-404E-41B0-8929-8A12180DBC8F}" type="presParOf" srcId="{6AB2DB89-3303-4646-8823-EAE24C1E0242}" destId="{1AEBBF2C-A049-494D-ABE2-321519D8B967}" srcOrd="10" destOrd="0" presId="urn:microsoft.com/office/officeart/2008/layout/AscendingPictureAccentProcess"/>
    <dgm:cxn modelId="{1AF1736C-EA02-4CEC-83C8-0033BCF21761}" type="presParOf" srcId="{6AB2DB89-3303-4646-8823-EAE24C1E0242}" destId="{5015C092-7FF4-4C2A-A496-1ADB9A64EC82}" srcOrd="11" destOrd="0" presId="urn:microsoft.com/office/officeart/2008/layout/AscendingPictureAccentProcess"/>
    <dgm:cxn modelId="{C6B98A97-BB6D-4528-AEA4-B740F7E1188F}" type="presParOf" srcId="{6AB2DB89-3303-4646-8823-EAE24C1E0242}" destId="{6A63433C-2D71-4F62-851C-AFA24856DAF7}" srcOrd="12" destOrd="0" presId="urn:microsoft.com/office/officeart/2008/layout/AscendingPictureAccentProcess"/>
    <dgm:cxn modelId="{F47EA1B0-476A-4FF2-B060-EF567D40FCAB}" type="presParOf" srcId="{6AB2DB89-3303-4646-8823-EAE24C1E0242}" destId="{E59679F6-8018-4A4B-9DD3-A7DD8C754814}" srcOrd="13" destOrd="0" presId="urn:microsoft.com/office/officeart/2008/layout/AscendingPictureAccentProcess"/>
    <dgm:cxn modelId="{D62B7C03-07E7-4A60-B8BB-D53B6EECD35D}" type="presParOf" srcId="{E59679F6-8018-4A4B-9DD3-A7DD8C754814}" destId="{A77F79CB-6D9C-471E-8D92-C24D64536417}" srcOrd="0" destOrd="0" presId="urn:microsoft.com/office/officeart/2008/layout/AscendingPictureAccentProcess"/>
    <dgm:cxn modelId="{994DD4B7-E543-4A4E-A2FF-ADEABA6E6789}" type="presParOf" srcId="{6AB2DB89-3303-4646-8823-EAE24C1E0242}" destId="{7DB8C35E-FF9A-4C25-A89A-F6C6BF0FFC82}" srcOrd="14" destOrd="0" presId="urn:microsoft.com/office/officeart/2008/layout/AscendingPictureAccentProcess"/>
    <dgm:cxn modelId="{4678C8A9-C8A5-4108-915B-1536DA14E235}" type="presParOf" srcId="{6AB2DB89-3303-4646-8823-EAE24C1E0242}" destId="{88A9A0E3-ED8F-4187-9B38-B964985E1427}" srcOrd="15" destOrd="0" presId="urn:microsoft.com/office/officeart/2008/layout/AscendingPictureAccentProcess"/>
    <dgm:cxn modelId="{A92AD284-2F82-4C80-987A-DBCDA5423780}" type="presParOf" srcId="{88A9A0E3-ED8F-4187-9B38-B964985E1427}" destId="{EAEA9C3B-0FDA-4232-B89B-6F97A82D691D}" srcOrd="0" destOrd="0" presId="urn:microsoft.com/office/officeart/2008/layout/AscendingPictureAccentProcess"/>
    <dgm:cxn modelId="{40DAC931-56BA-4E56-8AC5-641D67D27812}" type="presParOf" srcId="{6AB2DB89-3303-4646-8823-EAE24C1E0242}" destId="{F4B0A611-7CC9-4A41-887D-70EAFA96990B}" srcOrd="16" destOrd="0" presId="urn:microsoft.com/office/officeart/2008/layout/AscendingPictureAccentProcess"/>
    <dgm:cxn modelId="{5E4B33E0-9E25-4D2F-8A1A-A72C324976AE}" type="presParOf" srcId="{6AB2DB89-3303-4646-8823-EAE24C1E0242}" destId="{47B4B436-CC21-4CB6-9C2C-CBDCC44C0C5A}" srcOrd="17" destOrd="0" presId="urn:microsoft.com/office/officeart/2008/layout/AscendingPictureAccentProcess"/>
    <dgm:cxn modelId="{D497A09D-80D1-4940-9642-88D65A57F2B5}" type="presParOf" srcId="{47B4B436-CC21-4CB6-9C2C-CBDCC44C0C5A}" destId="{85B55BB2-21E2-4E4E-8294-DD65E1129E72}"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DE50C9-6A62-45AC-AF42-A90DC46A3209}"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5F712884-449D-4DB5-9953-28B7C76B95EA}">
      <dgm:prSet phldrT="[Text]"/>
      <dgm:spPr/>
      <dgm:t>
        <a:bodyPr/>
        <a:lstStyle/>
        <a:p>
          <a:r>
            <a:rPr lang="en-US" dirty="0" smtClean="0"/>
            <a:t>Step 1</a:t>
          </a:r>
          <a:endParaRPr lang="en-US" dirty="0"/>
        </a:p>
      </dgm:t>
    </dgm:pt>
    <dgm:pt modelId="{959B81DB-0329-4043-A334-D05EB5160B66}" type="parTrans" cxnId="{5BBBD0A9-97DA-480E-AD44-1947C76CE5E6}">
      <dgm:prSet/>
      <dgm:spPr/>
      <dgm:t>
        <a:bodyPr/>
        <a:lstStyle/>
        <a:p>
          <a:endParaRPr lang="en-US"/>
        </a:p>
      </dgm:t>
    </dgm:pt>
    <dgm:pt modelId="{EB5FE175-6B6D-4195-A86F-6DFA96778160}" type="sibTrans" cxnId="{5BBBD0A9-97DA-480E-AD44-1947C76CE5E6}">
      <dgm:prSet/>
      <dgm:spPr/>
      <dgm:t>
        <a:bodyPr/>
        <a:lstStyle/>
        <a:p>
          <a:endParaRPr lang="en-US"/>
        </a:p>
      </dgm:t>
    </dgm:pt>
    <dgm:pt modelId="{3C06DC45-D510-48CC-B9DC-C19564791119}">
      <dgm:prSet phldrT="[Text]" custT="1"/>
      <dgm:spPr/>
      <dgm:t>
        <a:bodyPr/>
        <a:lstStyle/>
        <a:p>
          <a:r>
            <a:rPr lang="en-US" sz="2000" dirty="0" smtClean="0"/>
            <a:t>Put on gloves and squish the strawberries into one of the plastic cups</a:t>
          </a:r>
          <a:endParaRPr lang="en-US" sz="2000" dirty="0"/>
        </a:p>
      </dgm:t>
    </dgm:pt>
    <dgm:pt modelId="{65F5C7C6-EB25-442A-AB0B-B47F97609474}" type="parTrans" cxnId="{55246683-0A80-455D-B6B5-2B2736293CF2}">
      <dgm:prSet/>
      <dgm:spPr/>
      <dgm:t>
        <a:bodyPr/>
        <a:lstStyle/>
        <a:p>
          <a:endParaRPr lang="en-US"/>
        </a:p>
      </dgm:t>
    </dgm:pt>
    <dgm:pt modelId="{D1AB7263-DC38-4830-9C45-C1403EA8E20B}" type="sibTrans" cxnId="{55246683-0A80-455D-B6B5-2B2736293CF2}">
      <dgm:prSet/>
      <dgm:spPr/>
      <dgm:t>
        <a:bodyPr/>
        <a:lstStyle/>
        <a:p>
          <a:endParaRPr lang="en-US"/>
        </a:p>
      </dgm:t>
    </dgm:pt>
    <dgm:pt modelId="{981C2CD8-7E8A-4682-8B5A-A510268B34AC}">
      <dgm:prSet phldrT="[Text]"/>
      <dgm:spPr/>
      <dgm:t>
        <a:bodyPr/>
        <a:lstStyle/>
        <a:p>
          <a:r>
            <a:rPr lang="en-US" dirty="0" smtClean="0"/>
            <a:t>Step 2</a:t>
          </a:r>
          <a:endParaRPr lang="en-US" dirty="0"/>
        </a:p>
      </dgm:t>
    </dgm:pt>
    <dgm:pt modelId="{1185AE54-EDEE-4D55-93F6-F7D354ED7C11}" type="parTrans" cxnId="{D95BF8C4-EEA0-4AAE-8693-AFAC7500B286}">
      <dgm:prSet/>
      <dgm:spPr/>
      <dgm:t>
        <a:bodyPr/>
        <a:lstStyle/>
        <a:p>
          <a:endParaRPr lang="en-US"/>
        </a:p>
      </dgm:t>
    </dgm:pt>
    <dgm:pt modelId="{D7467A3A-2B78-4CDD-91C9-D96452997227}" type="sibTrans" cxnId="{D95BF8C4-EEA0-4AAE-8693-AFAC7500B286}">
      <dgm:prSet/>
      <dgm:spPr/>
      <dgm:t>
        <a:bodyPr/>
        <a:lstStyle/>
        <a:p>
          <a:endParaRPr lang="en-US"/>
        </a:p>
      </dgm:t>
    </dgm:pt>
    <dgm:pt modelId="{CF1FE966-0BB0-47ED-84B3-EC7AB055925F}">
      <dgm:prSet phldrT="[Text]" custT="1"/>
      <dgm:spPr/>
      <dgm:t>
        <a:bodyPr/>
        <a:lstStyle/>
        <a:p>
          <a:r>
            <a:rPr lang="en-US" sz="2000" dirty="0" smtClean="0"/>
            <a:t>Add equal volume of water (doesn’t have to be exact)</a:t>
          </a:r>
          <a:endParaRPr lang="en-US" sz="2000" dirty="0"/>
        </a:p>
      </dgm:t>
    </dgm:pt>
    <dgm:pt modelId="{FB956851-3BB2-4FF1-A9D6-4692FA0EFDCA}" type="parTrans" cxnId="{7A81218D-5146-40F9-9731-5BD21503537E}">
      <dgm:prSet/>
      <dgm:spPr/>
      <dgm:t>
        <a:bodyPr/>
        <a:lstStyle/>
        <a:p>
          <a:endParaRPr lang="en-US"/>
        </a:p>
      </dgm:t>
    </dgm:pt>
    <dgm:pt modelId="{831C3CE2-0F23-433C-85CA-9D194AAC5E20}" type="sibTrans" cxnId="{7A81218D-5146-40F9-9731-5BD21503537E}">
      <dgm:prSet/>
      <dgm:spPr/>
      <dgm:t>
        <a:bodyPr/>
        <a:lstStyle/>
        <a:p>
          <a:endParaRPr lang="en-US"/>
        </a:p>
      </dgm:t>
    </dgm:pt>
    <dgm:pt modelId="{DC2DF88C-35A0-4E30-A3E4-E002DC34F521}">
      <dgm:prSet phldrT="[Text]"/>
      <dgm:spPr/>
      <dgm:t>
        <a:bodyPr/>
        <a:lstStyle/>
        <a:p>
          <a:r>
            <a:rPr lang="en-US" dirty="0" smtClean="0"/>
            <a:t>Step 3</a:t>
          </a:r>
          <a:endParaRPr lang="en-US" dirty="0"/>
        </a:p>
      </dgm:t>
    </dgm:pt>
    <dgm:pt modelId="{9BB88C43-2261-4EC7-A70D-463964685938}" type="parTrans" cxnId="{63D5015B-3865-4A4B-AEB1-FBEF0DE71B9A}">
      <dgm:prSet/>
      <dgm:spPr/>
      <dgm:t>
        <a:bodyPr/>
        <a:lstStyle/>
        <a:p>
          <a:endParaRPr lang="en-US"/>
        </a:p>
      </dgm:t>
    </dgm:pt>
    <dgm:pt modelId="{4DFC88DE-E0F0-4976-9B83-58EADA7CE300}" type="sibTrans" cxnId="{63D5015B-3865-4A4B-AEB1-FBEF0DE71B9A}">
      <dgm:prSet/>
      <dgm:spPr/>
      <dgm:t>
        <a:bodyPr/>
        <a:lstStyle/>
        <a:p>
          <a:endParaRPr lang="en-US"/>
        </a:p>
      </dgm:t>
    </dgm:pt>
    <dgm:pt modelId="{DF9FD532-8B13-446E-B6A3-59BDF574BCA8}">
      <dgm:prSet phldrT="[Text]" custT="1"/>
      <dgm:spPr/>
      <dgm:t>
        <a:bodyPr/>
        <a:lstStyle/>
        <a:p>
          <a:r>
            <a:rPr lang="en-US" sz="2000" dirty="0" smtClean="0"/>
            <a:t>Add 2 small squirts of shampoo and teaspoon of salt. Mix gently with gloves or wooden stick</a:t>
          </a:r>
          <a:endParaRPr lang="en-US" sz="2000" dirty="0"/>
        </a:p>
      </dgm:t>
    </dgm:pt>
    <dgm:pt modelId="{3A79FA23-5F3F-4F7D-B4AC-A9C282166E18}" type="parTrans" cxnId="{D998B319-C072-4BF0-B5CB-2075DB30B691}">
      <dgm:prSet/>
      <dgm:spPr/>
      <dgm:t>
        <a:bodyPr/>
        <a:lstStyle/>
        <a:p>
          <a:endParaRPr lang="en-US"/>
        </a:p>
      </dgm:t>
    </dgm:pt>
    <dgm:pt modelId="{31B32A6E-6E91-4EAA-96F6-92A0035B120A}" type="sibTrans" cxnId="{D998B319-C072-4BF0-B5CB-2075DB30B691}">
      <dgm:prSet/>
      <dgm:spPr/>
      <dgm:t>
        <a:bodyPr/>
        <a:lstStyle/>
        <a:p>
          <a:endParaRPr lang="en-US"/>
        </a:p>
      </dgm:t>
    </dgm:pt>
    <dgm:pt modelId="{F5961DD5-682B-4D21-A827-30C64679BB5F}">
      <dgm:prSet phldrT="[Text]"/>
      <dgm:spPr/>
      <dgm:t>
        <a:bodyPr/>
        <a:lstStyle/>
        <a:p>
          <a:r>
            <a:rPr lang="en-US" dirty="0" smtClean="0"/>
            <a:t>Step 4</a:t>
          </a:r>
          <a:endParaRPr lang="en-US" dirty="0"/>
        </a:p>
      </dgm:t>
    </dgm:pt>
    <dgm:pt modelId="{75D73089-01C8-4BC0-90ED-CA9D1B8E3ADF}" type="parTrans" cxnId="{73708078-FDBA-43F4-96AB-FB14C4C2602F}">
      <dgm:prSet/>
      <dgm:spPr/>
      <dgm:t>
        <a:bodyPr/>
        <a:lstStyle/>
        <a:p>
          <a:endParaRPr lang="en-US"/>
        </a:p>
      </dgm:t>
    </dgm:pt>
    <dgm:pt modelId="{CA7ED3B0-10D1-4E2F-8BA0-8D58C22A94D0}" type="sibTrans" cxnId="{73708078-FDBA-43F4-96AB-FB14C4C2602F}">
      <dgm:prSet/>
      <dgm:spPr/>
      <dgm:t>
        <a:bodyPr/>
        <a:lstStyle/>
        <a:p>
          <a:endParaRPr lang="en-US"/>
        </a:p>
      </dgm:t>
    </dgm:pt>
    <dgm:pt modelId="{72DB7378-4256-4528-8672-DEEF82828E57}">
      <dgm:prSet phldrT="[Text]" custT="1"/>
      <dgm:spPr/>
      <dgm:t>
        <a:bodyPr/>
        <a:lstStyle/>
        <a:p>
          <a:r>
            <a:rPr lang="en-US" sz="1800" dirty="0" smtClean="0"/>
            <a:t>Strain the mixture through a layer of cheesecloth into the second cup. After liquid has dripped through, gently squeeze cheesecloth</a:t>
          </a:r>
          <a:endParaRPr lang="en-US" sz="1800" dirty="0"/>
        </a:p>
      </dgm:t>
    </dgm:pt>
    <dgm:pt modelId="{97CEFC59-E261-4652-BC13-D71B45B5EC50}" type="parTrans" cxnId="{2A4D48E1-6639-4AC8-ABBF-C8A0D045AFB7}">
      <dgm:prSet/>
      <dgm:spPr/>
      <dgm:t>
        <a:bodyPr/>
        <a:lstStyle/>
        <a:p>
          <a:endParaRPr lang="en-US"/>
        </a:p>
      </dgm:t>
    </dgm:pt>
    <dgm:pt modelId="{D0054105-F7A3-4CAE-89E2-0979360A932C}" type="sibTrans" cxnId="{2A4D48E1-6639-4AC8-ABBF-C8A0D045AFB7}">
      <dgm:prSet/>
      <dgm:spPr/>
      <dgm:t>
        <a:bodyPr/>
        <a:lstStyle/>
        <a:p>
          <a:endParaRPr lang="en-US"/>
        </a:p>
      </dgm:t>
    </dgm:pt>
    <dgm:pt modelId="{1E57E1B9-8A3D-4677-93A7-221A89FD1B3B}">
      <dgm:prSet phldrT="[Text]"/>
      <dgm:spPr/>
      <dgm:t>
        <a:bodyPr/>
        <a:lstStyle/>
        <a:p>
          <a:r>
            <a:rPr lang="en-US" dirty="0" smtClean="0"/>
            <a:t>Step 5</a:t>
          </a:r>
          <a:endParaRPr lang="en-US" dirty="0"/>
        </a:p>
      </dgm:t>
    </dgm:pt>
    <dgm:pt modelId="{1DD69BCF-7309-4068-A8F3-72BF7865A8FA}" type="parTrans" cxnId="{34B6114F-158E-42DA-B7DB-376EA815A816}">
      <dgm:prSet/>
      <dgm:spPr/>
      <dgm:t>
        <a:bodyPr/>
        <a:lstStyle/>
        <a:p>
          <a:endParaRPr lang="en-US"/>
        </a:p>
      </dgm:t>
    </dgm:pt>
    <dgm:pt modelId="{557D8E4A-54A7-4F3D-831E-1AC71FDADED1}" type="sibTrans" cxnId="{34B6114F-158E-42DA-B7DB-376EA815A816}">
      <dgm:prSet/>
      <dgm:spPr/>
      <dgm:t>
        <a:bodyPr/>
        <a:lstStyle/>
        <a:p>
          <a:endParaRPr lang="en-US"/>
        </a:p>
      </dgm:t>
    </dgm:pt>
    <dgm:pt modelId="{7269A28C-499C-47AA-8352-9A1BC3B3C36E}">
      <dgm:prSet phldrT="[Text]" custT="1"/>
      <dgm:spPr/>
      <dgm:t>
        <a:bodyPr/>
        <a:lstStyle/>
        <a:p>
          <a:r>
            <a:rPr lang="en-US" sz="1800" dirty="0" smtClean="0"/>
            <a:t>Add an equal volume of COLD rubbing alcohol to the liquid. Gently swirl the cup or wooden stick</a:t>
          </a:r>
          <a:endParaRPr lang="en-US" sz="1800" dirty="0"/>
        </a:p>
      </dgm:t>
    </dgm:pt>
    <dgm:pt modelId="{78EB9CEA-68FF-4B21-AD27-2E568391CA78}" type="parTrans" cxnId="{0A0ABF24-72AF-422E-8D7E-51351A2CAF7D}">
      <dgm:prSet/>
      <dgm:spPr/>
      <dgm:t>
        <a:bodyPr/>
        <a:lstStyle/>
        <a:p>
          <a:endParaRPr lang="en-US"/>
        </a:p>
      </dgm:t>
    </dgm:pt>
    <dgm:pt modelId="{3D1F625F-85EA-4CD9-94BF-02D2FD8DFCA4}" type="sibTrans" cxnId="{0A0ABF24-72AF-422E-8D7E-51351A2CAF7D}">
      <dgm:prSet/>
      <dgm:spPr/>
      <dgm:t>
        <a:bodyPr/>
        <a:lstStyle/>
        <a:p>
          <a:endParaRPr lang="en-US"/>
        </a:p>
      </dgm:t>
    </dgm:pt>
    <dgm:pt modelId="{B9D275DE-3F39-4129-AB6E-BE65404DB657}" type="pres">
      <dgm:prSet presAssocID="{CADE50C9-6A62-45AC-AF42-A90DC46A3209}" presName="Name0" presStyleCnt="0">
        <dgm:presLayoutVars>
          <dgm:dir/>
        </dgm:presLayoutVars>
      </dgm:prSet>
      <dgm:spPr/>
      <dgm:t>
        <a:bodyPr/>
        <a:lstStyle/>
        <a:p>
          <a:endParaRPr lang="en-US"/>
        </a:p>
      </dgm:t>
    </dgm:pt>
    <dgm:pt modelId="{ED930561-EC19-4F23-85CC-6DBA131F1C6F}" type="pres">
      <dgm:prSet presAssocID="{5F712884-449D-4DB5-9953-28B7C76B95EA}" presName="composite" presStyleCnt="0"/>
      <dgm:spPr/>
      <dgm:t>
        <a:bodyPr/>
        <a:lstStyle/>
        <a:p>
          <a:endParaRPr lang="en-US"/>
        </a:p>
      </dgm:t>
    </dgm:pt>
    <dgm:pt modelId="{34758630-FC85-4EBE-9DA4-FA5707CE2F87}" type="pres">
      <dgm:prSet presAssocID="{5F712884-449D-4DB5-9953-28B7C76B95EA}" presName="Accent" presStyleLbl="alignAcc1" presStyleIdx="0" presStyleCnt="5"/>
      <dgm:spPr/>
      <dgm:t>
        <a:bodyPr/>
        <a:lstStyle/>
        <a:p>
          <a:endParaRPr lang="en-US"/>
        </a:p>
      </dgm:t>
    </dgm:pt>
    <dgm:pt modelId="{26BD0F0C-F483-40FB-A031-5C3617A7085B}" type="pres">
      <dgm:prSet presAssocID="{5F712884-449D-4DB5-9953-28B7C76B95EA}" presName="Image" presStyleLbl="node1" presStyleIdx="0" presStyleCnt="5"/>
      <dgm:spPr>
        <a:blipFill rotWithShape="1">
          <a:blip xmlns:r="http://schemas.openxmlformats.org/officeDocument/2006/relationships" r:embed="rId1"/>
          <a:stretch>
            <a:fillRect/>
          </a:stretch>
        </a:blipFill>
      </dgm:spPr>
      <dgm:t>
        <a:bodyPr/>
        <a:lstStyle/>
        <a:p>
          <a:endParaRPr lang="en-US"/>
        </a:p>
      </dgm:t>
    </dgm:pt>
    <dgm:pt modelId="{71987753-8B3F-4F60-AFF6-185331770F5F}" type="pres">
      <dgm:prSet presAssocID="{5F712884-449D-4DB5-9953-28B7C76B95EA}" presName="Child" presStyleLbl="revTx" presStyleIdx="0" presStyleCnt="5">
        <dgm:presLayoutVars>
          <dgm:bulletEnabled val="1"/>
        </dgm:presLayoutVars>
      </dgm:prSet>
      <dgm:spPr/>
      <dgm:t>
        <a:bodyPr/>
        <a:lstStyle/>
        <a:p>
          <a:endParaRPr lang="en-US"/>
        </a:p>
      </dgm:t>
    </dgm:pt>
    <dgm:pt modelId="{FACB7ECB-811D-4FFC-A330-425010901C9A}" type="pres">
      <dgm:prSet presAssocID="{5F712884-449D-4DB5-9953-28B7C76B95EA}" presName="Parent" presStyleLbl="alignNode1" presStyleIdx="0" presStyleCnt="5">
        <dgm:presLayoutVars>
          <dgm:bulletEnabled val="1"/>
        </dgm:presLayoutVars>
      </dgm:prSet>
      <dgm:spPr/>
      <dgm:t>
        <a:bodyPr/>
        <a:lstStyle/>
        <a:p>
          <a:endParaRPr lang="en-US"/>
        </a:p>
      </dgm:t>
    </dgm:pt>
    <dgm:pt modelId="{FA519FDA-2A9A-4E75-9EAC-692CC241AA8F}" type="pres">
      <dgm:prSet presAssocID="{EB5FE175-6B6D-4195-A86F-6DFA96778160}" presName="sibTrans" presStyleCnt="0"/>
      <dgm:spPr/>
      <dgm:t>
        <a:bodyPr/>
        <a:lstStyle/>
        <a:p>
          <a:endParaRPr lang="en-US"/>
        </a:p>
      </dgm:t>
    </dgm:pt>
    <dgm:pt modelId="{2E6D1BE7-D2A3-4C38-A45A-38806D02D538}" type="pres">
      <dgm:prSet presAssocID="{981C2CD8-7E8A-4682-8B5A-A510268B34AC}" presName="composite" presStyleCnt="0"/>
      <dgm:spPr/>
      <dgm:t>
        <a:bodyPr/>
        <a:lstStyle/>
        <a:p>
          <a:endParaRPr lang="en-US"/>
        </a:p>
      </dgm:t>
    </dgm:pt>
    <dgm:pt modelId="{42DB1A58-CCCF-44A8-A5DD-A5012B99A530}" type="pres">
      <dgm:prSet presAssocID="{981C2CD8-7E8A-4682-8B5A-A510268B34AC}" presName="Accent" presStyleLbl="alignAcc1" presStyleIdx="1" presStyleCnt="5"/>
      <dgm:spPr/>
      <dgm:t>
        <a:bodyPr/>
        <a:lstStyle/>
        <a:p>
          <a:endParaRPr lang="en-US"/>
        </a:p>
      </dgm:t>
    </dgm:pt>
    <dgm:pt modelId="{F487C1E3-84A5-4905-AB9F-F4E7C5E80704}" type="pres">
      <dgm:prSet presAssocID="{981C2CD8-7E8A-4682-8B5A-A510268B34AC}" presName="Image" presStyleLbl="node1" presStyleIdx="1" presStyleCnt="5"/>
      <dgm:spPr>
        <a:blipFill rotWithShape="1">
          <a:blip xmlns:r="http://schemas.openxmlformats.org/officeDocument/2006/relationships" r:embed="rId2"/>
          <a:stretch>
            <a:fillRect/>
          </a:stretch>
        </a:blipFill>
      </dgm:spPr>
      <dgm:t>
        <a:bodyPr/>
        <a:lstStyle/>
        <a:p>
          <a:endParaRPr lang="en-US"/>
        </a:p>
      </dgm:t>
    </dgm:pt>
    <dgm:pt modelId="{DB300938-72D4-4726-83E3-C78D254E0254}" type="pres">
      <dgm:prSet presAssocID="{981C2CD8-7E8A-4682-8B5A-A510268B34AC}" presName="Child" presStyleLbl="revTx" presStyleIdx="1" presStyleCnt="5">
        <dgm:presLayoutVars>
          <dgm:bulletEnabled val="1"/>
        </dgm:presLayoutVars>
      </dgm:prSet>
      <dgm:spPr/>
      <dgm:t>
        <a:bodyPr/>
        <a:lstStyle/>
        <a:p>
          <a:endParaRPr lang="en-US"/>
        </a:p>
      </dgm:t>
    </dgm:pt>
    <dgm:pt modelId="{759C703B-C98A-4C5A-9045-7094E83F5151}" type="pres">
      <dgm:prSet presAssocID="{981C2CD8-7E8A-4682-8B5A-A510268B34AC}" presName="Parent" presStyleLbl="alignNode1" presStyleIdx="1" presStyleCnt="5">
        <dgm:presLayoutVars>
          <dgm:bulletEnabled val="1"/>
        </dgm:presLayoutVars>
      </dgm:prSet>
      <dgm:spPr/>
      <dgm:t>
        <a:bodyPr/>
        <a:lstStyle/>
        <a:p>
          <a:endParaRPr lang="en-US"/>
        </a:p>
      </dgm:t>
    </dgm:pt>
    <dgm:pt modelId="{C6BA1B28-9CF3-42E6-8491-E9D9C0B57D58}" type="pres">
      <dgm:prSet presAssocID="{D7467A3A-2B78-4CDD-91C9-D96452997227}" presName="sibTrans" presStyleCnt="0"/>
      <dgm:spPr/>
      <dgm:t>
        <a:bodyPr/>
        <a:lstStyle/>
        <a:p>
          <a:endParaRPr lang="en-US"/>
        </a:p>
      </dgm:t>
    </dgm:pt>
    <dgm:pt modelId="{263FD56F-6C55-4CDC-8D88-1FDEECD568EC}" type="pres">
      <dgm:prSet presAssocID="{DC2DF88C-35A0-4E30-A3E4-E002DC34F521}" presName="composite" presStyleCnt="0"/>
      <dgm:spPr/>
      <dgm:t>
        <a:bodyPr/>
        <a:lstStyle/>
        <a:p>
          <a:endParaRPr lang="en-US"/>
        </a:p>
      </dgm:t>
    </dgm:pt>
    <dgm:pt modelId="{73658839-4721-4704-9D54-AAF9A3A7054C}" type="pres">
      <dgm:prSet presAssocID="{DC2DF88C-35A0-4E30-A3E4-E002DC34F521}" presName="Accent" presStyleLbl="alignAcc1" presStyleIdx="2" presStyleCnt="5"/>
      <dgm:spPr/>
      <dgm:t>
        <a:bodyPr/>
        <a:lstStyle/>
        <a:p>
          <a:endParaRPr lang="en-US"/>
        </a:p>
      </dgm:t>
    </dgm:pt>
    <dgm:pt modelId="{4158F4E1-65FB-4624-A4F6-E8C41953D5BD}" type="pres">
      <dgm:prSet presAssocID="{DC2DF88C-35A0-4E30-A3E4-E002DC34F521}" presName="Image" presStyleLbl="node1" presStyleIdx="2" presStyleCnt="5"/>
      <dgm:spPr>
        <a:blipFill rotWithShape="1">
          <a:blip xmlns:r="http://schemas.openxmlformats.org/officeDocument/2006/relationships" r:embed="rId3"/>
          <a:stretch>
            <a:fillRect/>
          </a:stretch>
        </a:blipFill>
      </dgm:spPr>
      <dgm:t>
        <a:bodyPr/>
        <a:lstStyle/>
        <a:p>
          <a:endParaRPr lang="en-US"/>
        </a:p>
      </dgm:t>
    </dgm:pt>
    <dgm:pt modelId="{8F0FDEDF-0F45-45AB-99B1-4F84BFD1E4FD}" type="pres">
      <dgm:prSet presAssocID="{DC2DF88C-35A0-4E30-A3E4-E002DC34F521}" presName="Child" presStyleLbl="revTx" presStyleIdx="2" presStyleCnt="5" custScaleX="138505" custLinFactNeighborX="18897">
        <dgm:presLayoutVars>
          <dgm:bulletEnabled val="1"/>
        </dgm:presLayoutVars>
      </dgm:prSet>
      <dgm:spPr/>
      <dgm:t>
        <a:bodyPr/>
        <a:lstStyle/>
        <a:p>
          <a:endParaRPr lang="en-US"/>
        </a:p>
      </dgm:t>
    </dgm:pt>
    <dgm:pt modelId="{DB0C69C6-E24A-4A8A-8F23-F4277AD68835}" type="pres">
      <dgm:prSet presAssocID="{DC2DF88C-35A0-4E30-A3E4-E002DC34F521}" presName="Parent" presStyleLbl="alignNode1" presStyleIdx="2" presStyleCnt="5">
        <dgm:presLayoutVars>
          <dgm:bulletEnabled val="1"/>
        </dgm:presLayoutVars>
      </dgm:prSet>
      <dgm:spPr/>
      <dgm:t>
        <a:bodyPr/>
        <a:lstStyle/>
        <a:p>
          <a:endParaRPr lang="en-US"/>
        </a:p>
      </dgm:t>
    </dgm:pt>
    <dgm:pt modelId="{A6EEBCAB-B34B-4814-BD6E-C81BE459DCFC}" type="pres">
      <dgm:prSet presAssocID="{4DFC88DE-E0F0-4976-9B83-58EADA7CE300}" presName="sibTrans" presStyleCnt="0"/>
      <dgm:spPr/>
      <dgm:t>
        <a:bodyPr/>
        <a:lstStyle/>
        <a:p>
          <a:endParaRPr lang="en-US"/>
        </a:p>
      </dgm:t>
    </dgm:pt>
    <dgm:pt modelId="{E164D2A0-9755-4CE3-A78E-1222314A0207}" type="pres">
      <dgm:prSet presAssocID="{F5961DD5-682B-4D21-A827-30C64679BB5F}" presName="composite" presStyleCnt="0"/>
      <dgm:spPr/>
      <dgm:t>
        <a:bodyPr/>
        <a:lstStyle/>
        <a:p>
          <a:endParaRPr lang="en-US"/>
        </a:p>
      </dgm:t>
    </dgm:pt>
    <dgm:pt modelId="{A739A7F4-B3DE-4090-B033-B6EB4F765FBB}" type="pres">
      <dgm:prSet presAssocID="{F5961DD5-682B-4D21-A827-30C64679BB5F}" presName="Accent" presStyleLbl="alignAcc1" presStyleIdx="3" presStyleCnt="5"/>
      <dgm:spPr/>
      <dgm:t>
        <a:bodyPr/>
        <a:lstStyle/>
        <a:p>
          <a:endParaRPr lang="en-US"/>
        </a:p>
      </dgm:t>
    </dgm:pt>
    <dgm:pt modelId="{02819168-B231-44A5-A8CA-BA79CDD83DA4}" type="pres">
      <dgm:prSet presAssocID="{F5961DD5-682B-4D21-A827-30C64679BB5F}" presName="Image" presStyleLbl="node1" presStyleIdx="3" presStyleCnt="5"/>
      <dgm:spPr>
        <a:blipFill rotWithShape="1">
          <a:blip xmlns:r="http://schemas.openxmlformats.org/officeDocument/2006/relationships" r:embed="rId4"/>
          <a:stretch>
            <a:fillRect/>
          </a:stretch>
        </a:blipFill>
      </dgm:spPr>
      <dgm:t>
        <a:bodyPr/>
        <a:lstStyle/>
        <a:p>
          <a:endParaRPr lang="en-US"/>
        </a:p>
      </dgm:t>
    </dgm:pt>
    <dgm:pt modelId="{246AC801-9E2B-428D-AC1B-D3179FD6DED7}" type="pres">
      <dgm:prSet presAssocID="{F5961DD5-682B-4D21-A827-30C64679BB5F}" presName="Child" presStyleLbl="revTx" presStyleIdx="3" presStyleCnt="5" custScaleX="132511" custScaleY="113011" custLinFactNeighborX="12198" custLinFactNeighborY="11037">
        <dgm:presLayoutVars>
          <dgm:bulletEnabled val="1"/>
        </dgm:presLayoutVars>
      </dgm:prSet>
      <dgm:spPr/>
      <dgm:t>
        <a:bodyPr/>
        <a:lstStyle/>
        <a:p>
          <a:endParaRPr lang="en-US"/>
        </a:p>
      </dgm:t>
    </dgm:pt>
    <dgm:pt modelId="{7EF885F0-A32E-4348-9B84-19A91B17B0A7}" type="pres">
      <dgm:prSet presAssocID="{F5961DD5-682B-4D21-A827-30C64679BB5F}" presName="Parent" presStyleLbl="alignNode1" presStyleIdx="3" presStyleCnt="5">
        <dgm:presLayoutVars>
          <dgm:bulletEnabled val="1"/>
        </dgm:presLayoutVars>
      </dgm:prSet>
      <dgm:spPr/>
      <dgm:t>
        <a:bodyPr/>
        <a:lstStyle/>
        <a:p>
          <a:endParaRPr lang="en-US"/>
        </a:p>
      </dgm:t>
    </dgm:pt>
    <dgm:pt modelId="{58EC902A-18A5-40C3-AFB7-B5360E377E73}" type="pres">
      <dgm:prSet presAssocID="{CA7ED3B0-10D1-4E2F-8BA0-8D58C22A94D0}" presName="sibTrans" presStyleCnt="0"/>
      <dgm:spPr/>
    </dgm:pt>
    <dgm:pt modelId="{75DF2919-8F8F-4456-8A98-CF64912F896D}" type="pres">
      <dgm:prSet presAssocID="{1E57E1B9-8A3D-4677-93A7-221A89FD1B3B}" presName="composite" presStyleCnt="0"/>
      <dgm:spPr/>
    </dgm:pt>
    <dgm:pt modelId="{C944F491-71C3-46E0-BF14-CB183CE14069}" type="pres">
      <dgm:prSet presAssocID="{1E57E1B9-8A3D-4677-93A7-221A89FD1B3B}" presName="Accent" presStyleLbl="alignAcc1" presStyleIdx="4" presStyleCnt="5"/>
      <dgm:spPr/>
    </dgm:pt>
    <dgm:pt modelId="{DFDD5959-3100-4BD5-9E53-AB87083965B7}" type="pres">
      <dgm:prSet presAssocID="{1E57E1B9-8A3D-4677-93A7-221A89FD1B3B}" presName="Image" presStyleLbl="node1" presStyleIdx="4" presStyleCnt="5"/>
      <dgm:spPr>
        <a:blipFill rotWithShape="1">
          <a:blip xmlns:r="http://schemas.openxmlformats.org/officeDocument/2006/relationships" r:embed="rId5"/>
          <a:stretch>
            <a:fillRect/>
          </a:stretch>
        </a:blipFill>
      </dgm:spPr>
      <dgm:t>
        <a:bodyPr/>
        <a:lstStyle/>
        <a:p>
          <a:endParaRPr lang="en-US"/>
        </a:p>
      </dgm:t>
    </dgm:pt>
    <dgm:pt modelId="{82559A05-A939-4AAB-9AD3-C26AEF87D832}" type="pres">
      <dgm:prSet presAssocID="{1E57E1B9-8A3D-4677-93A7-221A89FD1B3B}" presName="Child" presStyleLbl="revTx" presStyleIdx="4" presStyleCnt="5">
        <dgm:presLayoutVars>
          <dgm:bulletEnabled val="1"/>
        </dgm:presLayoutVars>
      </dgm:prSet>
      <dgm:spPr/>
      <dgm:t>
        <a:bodyPr/>
        <a:lstStyle/>
        <a:p>
          <a:endParaRPr lang="en-US"/>
        </a:p>
      </dgm:t>
    </dgm:pt>
    <dgm:pt modelId="{13F51CAA-AB5D-4189-86E9-8586863259BD}" type="pres">
      <dgm:prSet presAssocID="{1E57E1B9-8A3D-4677-93A7-221A89FD1B3B}" presName="Parent" presStyleLbl="alignNode1" presStyleIdx="4" presStyleCnt="5">
        <dgm:presLayoutVars>
          <dgm:bulletEnabled val="1"/>
        </dgm:presLayoutVars>
      </dgm:prSet>
      <dgm:spPr/>
      <dgm:t>
        <a:bodyPr/>
        <a:lstStyle/>
        <a:p>
          <a:endParaRPr lang="en-US"/>
        </a:p>
      </dgm:t>
    </dgm:pt>
  </dgm:ptLst>
  <dgm:cxnLst>
    <dgm:cxn modelId="{D95BF8C4-EEA0-4AAE-8693-AFAC7500B286}" srcId="{CADE50C9-6A62-45AC-AF42-A90DC46A3209}" destId="{981C2CD8-7E8A-4682-8B5A-A510268B34AC}" srcOrd="1" destOrd="0" parTransId="{1185AE54-EDEE-4D55-93F6-F7D354ED7C11}" sibTransId="{D7467A3A-2B78-4CDD-91C9-D96452997227}"/>
    <dgm:cxn modelId="{7A81218D-5146-40F9-9731-5BD21503537E}" srcId="{981C2CD8-7E8A-4682-8B5A-A510268B34AC}" destId="{CF1FE966-0BB0-47ED-84B3-EC7AB055925F}" srcOrd="0" destOrd="0" parTransId="{FB956851-3BB2-4FF1-A9D6-4692FA0EFDCA}" sibTransId="{831C3CE2-0F23-433C-85CA-9D194AAC5E20}"/>
    <dgm:cxn modelId="{2E8B3E5E-CA28-468C-A43A-CD2D01A4735A}" type="presOf" srcId="{DF9FD532-8B13-446E-B6A3-59BDF574BCA8}" destId="{8F0FDEDF-0F45-45AB-99B1-4F84BFD1E4FD}" srcOrd="0" destOrd="0" presId="urn:microsoft.com/office/officeart/2008/layout/TitlePictureLineup"/>
    <dgm:cxn modelId="{22A04DE1-A39D-4BB7-8C59-0A334D392968}" type="presOf" srcId="{F5961DD5-682B-4D21-A827-30C64679BB5F}" destId="{7EF885F0-A32E-4348-9B84-19A91B17B0A7}" srcOrd="0" destOrd="0" presId="urn:microsoft.com/office/officeart/2008/layout/TitlePictureLineup"/>
    <dgm:cxn modelId="{2A4D48E1-6639-4AC8-ABBF-C8A0D045AFB7}" srcId="{F5961DD5-682B-4D21-A827-30C64679BB5F}" destId="{72DB7378-4256-4528-8672-DEEF82828E57}" srcOrd="0" destOrd="0" parTransId="{97CEFC59-E261-4652-BC13-D71B45B5EC50}" sibTransId="{D0054105-F7A3-4CAE-89E2-0979360A932C}"/>
    <dgm:cxn modelId="{9D466EB8-6E88-44D6-B8D7-EC74B429A6BA}" type="presOf" srcId="{CADE50C9-6A62-45AC-AF42-A90DC46A3209}" destId="{B9D275DE-3F39-4129-AB6E-BE65404DB657}" srcOrd="0" destOrd="0" presId="urn:microsoft.com/office/officeart/2008/layout/TitlePictureLineup"/>
    <dgm:cxn modelId="{AA67AF9E-587F-4EC0-96F6-A265FE63A08B}" type="presOf" srcId="{981C2CD8-7E8A-4682-8B5A-A510268B34AC}" destId="{759C703B-C98A-4C5A-9045-7094E83F5151}" srcOrd="0" destOrd="0" presId="urn:microsoft.com/office/officeart/2008/layout/TitlePictureLineup"/>
    <dgm:cxn modelId="{D998B319-C072-4BF0-B5CB-2075DB30B691}" srcId="{DC2DF88C-35A0-4E30-A3E4-E002DC34F521}" destId="{DF9FD532-8B13-446E-B6A3-59BDF574BCA8}" srcOrd="0" destOrd="0" parTransId="{3A79FA23-5F3F-4F7D-B4AC-A9C282166E18}" sibTransId="{31B32A6E-6E91-4EAA-96F6-92A0035B120A}"/>
    <dgm:cxn modelId="{7BD3C22F-4FDE-41EE-839B-29D5ABCC66AB}" type="presOf" srcId="{5F712884-449D-4DB5-9953-28B7C76B95EA}" destId="{FACB7ECB-811D-4FFC-A330-425010901C9A}" srcOrd="0" destOrd="0" presId="urn:microsoft.com/office/officeart/2008/layout/TitlePictureLineup"/>
    <dgm:cxn modelId="{34B6114F-158E-42DA-B7DB-376EA815A816}" srcId="{CADE50C9-6A62-45AC-AF42-A90DC46A3209}" destId="{1E57E1B9-8A3D-4677-93A7-221A89FD1B3B}" srcOrd="4" destOrd="0" parTransId="{1DD69BCF-7309-4068-A8F3-72BF7865A8FA}" sibTransId="{557D8E4A-54A7-4F3D-831E-1AC71FDADED1}"/>
    <dgm:cxn modelId="{55246683-0A80-455D-B6B5-2B2736293CF2}" srcId="{5F712884-449D-4DB5-9953-28B7C76B95EA}" destId="{3C06DC45-D510-48CC-B9DC-C19564791119}" srcOrd="0" destOrd="0" parTransId="{65F5C7C6-EB25-442A-AB0B-B47F97609474}" sibTransId="{D1AB7263-DC38-4830-9C45-C1403EA8E20B}"/>
    <dgm:cxn modelId="{9DFBF8B3-08AD-416F-BF70-EE6DB38426FD}" type="presOf" srcId="{72DB7378-4256-4528-8672-DEEF82828E57}" destId="{246AC801-9E2B-428D-AC1B-D3179FD6DED7}" srcOrd="0" destOrd="0" presId="urn:microsoft.com/office/officeart/2008/layout/TitlePictureLineup"/>
    <dgm:cxn modelId="{5BBBD0A9-97DA-480E-AD44-1947C76CE5E6}" srcId="{CADE50C9-6A62-45AC-AF42-A90DC46A3209}" destId="{5F712884-449D-4DB5-9953-28B7C76B95EA}" srcOrd="0" destOrd="0" parTransId="{959B81DB-0329-4043-A334-D05EB5160B66}" sibTransId="{EB5FE175-6B6D-4195-A86F-6DFA96778160}"/>
    <dgm:cxn modelId="{9AE5D0E4-5646-49CC-B380-19ECB8A216E0}" type="presOf" srcId="{7269A28C-499C-47AA-8352-9A1BC3B3C36E}" destId="{82559A05-A939-4AAB-9AD3-C26AEF87D832}" srcOrd="0" destOrd="0" presId="urn:microsoft.com/office/officeart/2008/layout/TitlePictureLineup"/>
    <dgm:cxn modelId="{63D5015B-3865-4A4B-AEB1-FBEF0DE71B9A}" srcId="{CADE50C9-6A62-45AC-AF42-A90DC46A3209}" destId="{DC2DF88C-35A0-4E30-A3E4-E002DC34F521}" srcOrd="2" destOrd="0" parTransId="{9BB88C43-2261-4EC7-A70D-463964685938}" sibTransId="{4DFC88DE-E0F0-4976-9B83-58EADA7CE300}"/>
    <dgm:cxn modelId="{0A0ABF24-72AF-422E-8D7E-51351A2CAF7D}" srcId="{1E57E1B9-8A3D-4677-93A7-221A89FD1B3B}" destId="{7269A28C-499C-47AA-8352-9A1BC3B3C36E}" srcOrd="0" destOrd="0" parTransId="{78EB9CEA-68FF-4B21-AD27-2E568391CA78}" sibTransId="{3D1F625F-85EA-4CD9-94BF-02D2FD8DFCA4}"/>
    <dgm:cxn modelId="{9BFB6E44-C0D0-4922-BA01-12910D650C23}" type="presOf" srcId="{1E57E1B9-8A3D-4677-93A7-221A89FD1B3B}" destId="{13F51CAA-AB5D-4189-86E9-8586863259BD}" srcOrd="0" destOrd="0" presId="urn:microsoft.com/office/officeart/2008/layout/TitlePictureLineup"/>
    <dgm:cxn modelId="{73708078-FDBA-43F4-96AB-FB14C4C2602F}" srcId="{CADE50C9-6A62-45AC-AF42-A90DC46A3209}" destId="{F5961DD5-682B-4D21-A827-30C64679BB5F}" srcOrd="3" destOrd="0" parTransId="{75D73089-01C8-4BC0-90ED-CA9D1B8E3ADF}" sibTransId="{CA7ED3B0-10D1-4E2F-8BA0-8D58C22A94D0}"/>
    <dgm:cxn modelId="{97E1E635-1B53-481F-98E3-DA5EACE9F560}" type="presOf" srcId="{DC2DF88C-35A0-4E30-A3E4-E002DC34F521}" destId="{DB0C69C6-E24A-4A8A-8F23-F4277AD68835}" srcOrd="0" destOrd="0" presId="urn:microsoft.com/office/officeart/2008/layout/TitlePictureLineup"/>
    <dgm:cxn modelId="{738F1C8D-3F6E-458F-B3B0-0DE2EE4C1A83}" type="presOf" srcId="{CF1FE966-0BB0-47ED-84B3-EC7AB055925F}" destId="{DB300938-72D4-4726-83E3-C78D254E0254}" srcOrd="0" destOrd="0" presId="urn:microsoft.com/office/officeart/2008/layout/TitlePictureLineup"/>
    <dgm:cxn modelId="{FC347972-DC57-48D9-8928-9D020AC7C04C}" type="presOf" srcId="{3C06DC45-D510-48CC-B9DC-C19564791119}" destId="{71987753-8B3F-4F60-AFF6-185331770F5F}" srcOrd="0" destOrd="0" presId="urn:microsoft.com/office/officeart/2008/layout/TitlePictureLineup"/>
    <dgm:cxn modelId="{8761EF0D-41EA-4F19-99B9-FF436DC020CF}" type="presParOf" srcId="{B9D275DE-3F39-4129-AB6E-BE65404DB657}" destId="{ED930561-EC19-4F23-85CC-6DBA131F1C6F}" srcOrd="0" destOrd="0" presId="urn:microsoft.com/office/officeart/2008/layout/TitlePictureLineup"/>
    <dgm:cxn modelId="{9B1CBE30-8EA0-4EF8-ACDF-DB1FA8A632FC}" type="presParOf" srcId="{ED930561-EC19-4F23-85CC-6DBA131F1C6F}" destId="{34758630-FC85-4EBE-9DA4-FA5707CE2F87}" srcOrd="0" destOrd="0" presId="urn:microsoft.com/office/officeart/2008/layout/TitlePictureLineup"/>
    <dgm:cxn modelId="{32906CD7-123E-4145-949E-62D26DEA8D7B}" type="presParOf" srcId="{ED930561-EC19-4F23-85CC-6DBA131F1C6F}" destId="{26BD0F0C-F483-40FB-A031-5C3617A7085B}" srcOrd="1" destOrd="0" presId="urn:microsoft.com/office/officeart/2008/layout/TitlePictureLineup"/>
    <dgm:cxn modelId="{C24E6B6E-0C69-483F-ACC2-998A7206BB83}" type="presParOf" srcId="{ED930561-EC19-4F23-85CC-6DBA131F1C6F}" destId="{71987753-8B3F-4F60-AFF6-185331770F5F}" srcOrd="2" destOrd="0" presId="urn:microsoft.com/office/officeart/2008/layout/TitlePictureLineup"/>
    <dgm:cxn modelId="{43CECC66-45F3-4AE3-B03F-21BEEF67FF2C}" type="presParOf" srcId="{ED930561-EC19-4F23-85CC-6DBA131F1C6F}" destId="{FACB7ECB-811D-4FFC-A330-425010901C9A}" srcOrd="3" destOrd="0" presId="urn:microsoft.com/office/officeart/2008/layout/TitlePictureLineup"/>
    <dgm:cxn modelId="{6EB3ABBD-5562-41BA-AB8B-7D67743DA401}" type="presParOf" srcId="{B9D275DE-3F39-4129-AB6E-BE65404DB657}" destId="{FA519FDA-2A9A-4E75-9EAC-692CC241AA8F}" srcOrd="1" destOrd="0" presId="urn:microsoft.com/office/officeart/2008/layout/TitlePictureLineup"/>
    <dgm:cxn modelId="{5143F633-5400-4DA1-BAE6-EA6C4BF20652}" type="presParOf" srcId="{B9D275DE-3F39-4129-AB6E-BE65404DB657}" destId="{2E6D1BE7-D2A3-4C38-A45A-38806D02D538}" srcOrd="2" destOrd="0" presId="urn:microsoft.com/office/officeart/2008/layout/TitlePictureLineup"/>
    <dgm:cxn modelId="{6A999066-7F61-4CE6-8225-901AAD80BCC7}" type="presParOf" srcId="{2E6D1BE7-D2A3-4C38-A45A-38806D02D538}" destId="{42DB1A58-CCCF-44A8-A5DD-A5012B99A530}" srcOrd="0" destOrd="0" presId="urn:microsoft.com/office/officeart/2008/layout/TitlePictureLineup"/>
    <dgm:cxn modelId="{D762DDAD-25A5-418C-8D71-1AA64E295B05}" type="presParOf" srcId="{2E6D1BE7-D2A3-4C38-A45A-38806D02D538}" destId="{F487C1E3-84A5-4905-AB9F-F4E7C5E80704}" srcOrd="1" destOrd="0" presId="urn:microsoft.com/office/officeart/2008/layout/TitlePictureLineup"/>
    <dgm:cxn modelId="{CAEE4942-49F2-4A74-9754-E44EF75E1DD8}" type="presParOf" srcId="{2E6D1BE7-D2A3-4C38-A45A-38806D02D538}" destId="{DB300938-72D4-4726-83E3-C78D254E0254}" srcOrd="2" destOrd="0" presId="urn:microsoft.com/office/officeart/2008/layout/TitlePictureLineup"/>
    <dgm:cxn modelId="{8A6E6E1E-2DED-4F8F-A6E4-40888CEDDDE1}" type="presParOf" srcId="{2E6D1BE7-D2A3-4C38-A45A-38806D02D538}" destId="{759C703B-C98A-4C5A-9045-7094E83F5151}" srcOrd="3" destOrd="0" presId="urn:microsoft.com/office/officeart/2008/layout/TitlePictureLineup"/>
    <dgm:cxn modelId="{EAD14B41-1D34-4CAA-AD76-B8F5A0715B04}" type="presParOf" srcId="{B9D275DE-3F39-4129-AB6E-BE65404DB657}" destId="{C6BA1B28-9CF3-42E6-8491-E9D9C0B57D58}" srcOrd="3" destOrd="0" presId="urn:microsoft.com/office/officeart/2008/layout/TitlePictureLineup"/>
    <dgm:cxn modelId="{60814A64-5CE7-4510-AFA9-A1D580663162}" type="presParOf" srcId="{B9D275DE-3F39-4129-AB6E-BE65404DB657}" destId="{263FD56F-6C55-4CDC-8D88-1FDEECD568EC}" srcOrd="4" destOrd="0" presId="urn:microsoft.com/office/officeart/2008/layout/TitlePictureLineup"/>
    <dgm:cxn modelId="{31CEB3BE-D8A3-4E7F-8557-18D0FB3107DE}" type="presParOf" srcId="{263FD56F-6C55-4CDC-8D88-1FDEECD568EC}" destId="{73658839-4721-4704-9D54-AAF9A3A7054C}" srcOrd="0" destOrd="0" presId="urn:microsoft.com/office/officeart/2008/layout/TitlePictureLineup"/>
    <dgm:cxn modelId="{207214F5-27F1-4230-9CCA-1647F1F2DD9C}" type="presParOf" srcId="{263FD56F-6C55-4CDC-8D88-1FDEECD568EC}" destId="{4158F4E1-65FB-4624-A4F6-E8C41953D5BD}" srcOrd="1" destOrd="0" presId="urn:microsoft.com/office/officeart/2008/layout/TitlePictureLineup"/>
    <dgm:cxn modelId="{83F4E282-8F13-4E84-B870-13CB3C47C82F}" type="presParOf" srcId="{263FD56F-6C55-4CDC-8D88-1FDEECD568EC}" destId="{8F0FDEDF-0F45-45AB-99B1-4F84BFD1E4FD}" srcOrd="2" destOrd="0" presId="urn:microsoft.com/office/officeart/2008/layout/TitlePictureLineup"/>
    <dgm:cxn modelId="{0D5C36A5-ED2D-4396-83AE-138DF00A85E1}" type="presParOf" srcId="{263FD56F-6C55-4CDC-8D88-1FDEECD568EC}" destId="{DB0C69C6-E24A-4A8A-8F23-F4277AD68835}" srcOrd="3" destOrd="0" presId="urn:microsoft.com/office/officeart/2008/layout/TitlePictureLineup"/>
    <dgm:cxn modelId="{055BE422-7F0D-4DF6-B4BE-93474CEABBCF}" type="presParOf" srcId="{B9D275DE-3F39-4129-AB6E-BE65404DB657}" destId="{A6EEBCAB-B34B-4814-BD6E-C81BE459DCFC}" srcOrd="5" destOrd="0" presId="urn:microsoft.com/office/officeart/2008/layout/TitlePictureLineup"/>
    <dgm:cxn modelId="{1DDDDC9B-5139-4B56-822C-522DAB8EF07F}" type="presParOf" srcId="{B9D275DE-3F39-4129-AB6E-BE65404DB657}" destId="{E164D2A0-9755-4CE3-A78E-1222314A0207}" srcOrd="6" destOrd="0" presId="urn:microsoft.com/office/officeart/2008/layout/TitlePictureLineup"/>
    <dgm:cxn modelId="{A415AA2A-6EDB-4CE6-A5E3-CBE16A3B28CF}" type="presParOf" srcId="{E164D2A0-9755-4CE3-A78E-1222314A0207}" destId="{A739A7F4-B3DE-4090-B033-B6EB4F765FBB}" srcOrd="0" destOrd="0" presId="urn:microsoft.com/office/officeart/2008/layout/TitlePictureLineup"/>
    <dgm:cxn modelId="{B689C590-BC97-4EE1-AC89-EEDE03FC130D}" type="presParOf" srcId="{E164D2A0-9755-4CE3-A78E-1222314A0207}" destId="{02819168-B231-44A5-A8CA-BA79CDD83DA4}" srcOrd="1" destOrd="0" presId="urn:microsoft.com/office/officeart/2008/layout/TitlePictureLineup"/>
    <dgm:cxn modelId="{7368D549-C82A-469C-91D7-7FE584FE725B}" type="presParOf" srcId="{E164D2A0-9755-4CE3-A78E-1222314A0207}" destId="{246AC801-9E2B-428D-AC1B-D3179FD6DED7}" srcOrd="2" destOrd="0" presId="urn:microsoft.com/office/officeart/2008/layout/TitlePictureLineup"/>
    <dgm:cxn modelId="{88E57390-56BC-4AB6-8AF4-850D9DB094C1}" type="presParOf" srcId="{E164D2A0-9755-4CE3-A78E-1222314A0207}" destId="{7EF885F0-A32E-4348-9B84-19A91B17B0A7}" srcOrd="3" destOrd="0" presId="urn:microsoft.com/office/officeart/2008/layout/TitlePictureLineup"/>
    <dgm:cxn modelId="{A007D998-FD82-41DF-85C7-6F996BF9CD0A}" type="presParOf" srcId="{B9D275DE-3F39-4129-AB6E-BE65404DB657}" destId="{58EC902A-18A5-40C3-AFB7-B5360E377E73}" srcOrd="7" destOrd="0" presId="urn:microsoft.com/office/officeart/2008/layout/TitlePictureLineup"/>
    <dgm:cxn modelId="{BB1A40CD-CDD6-451E-AD84-24485FEAABEA}" type="presParOf" srcId="{B9D275DE-3F39-4129-AB6E-BE65404DB657}" destId="{75DF2919-8F8F-4456-8A98-CF64912F896D}" srcOrd="8" destOrd="0" presId="urn:microsoft.com/office/officeart/2008/layout/TitlePictureLineup"/>
    <dgm:cxn modelId="{53BFFFC3-6915-40ED-840F-BFF1EFBA073A}" type="presParOf" srcId="{75DF2919-8F8F-4456-8A98-CF64912F896D}" destId="{C944F491-71C3-46E0-BF14-CB183CE14069}" srcOrd="0" destOrd="0" presId="urn:microsoft.com/office/officeart/2008/layout/TitlePictureLineup"/>
    <dgm:cxn modelId="{91586319-729E-4F97-91ED-8161BA06C216}" type="presParOf" srcId="{75DF2919-8F8F-4456-8A98-CF64912F896D}" destId="{DFDD5959-3100-4BD5-9E53-AB87083965B7}" srcOrd="1" destOrd="0" presId="urn:microsoft.com/office/officeart/2008/layout/TitlePictureLineup"/>
    <dgm:cxn modelId="{EA71A308-A492-41A4-919D-7CBFC23E10D5}" type="presParOf" srcId="{75DF2919-8F8F-4456-8A98-CF64912F896D}" destId="{82559A05-A939-4AAB-9AD3-C26AEF87D832}" srcOrd="2" destOrd="0" presId="urn:microsoft.com/office/officeart/2008/layout/TitlePictureLineup"/>
    <dgm:cxn modelId="{D8023C9B-D987-4493-B1A4-F9D78DD8E45F}" type="presParOf" srcId="{75DF2919-8F8F-4456-8A98-CF64912F896D}" destId="{13F51CAA-AB5D-4189-86E9-8586863259BD}"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ADE50C9-6A62-45AC-AF42-A90DC46A3209}"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5F712884-449D-4DB5-9953-28B7C76B95EA}">
      <dgm:prSet phldrT="[Text]"/>
      <dgm:spPr/>
      <dgm:t>
        <a:bodyPr/>
        <a:lstStyle/>
        <a:p>
          <a:r>
            <a:rPr lang="en-US" dirty="0" smtClean="0"/>
            <a:t>Step 1</a:t>
          </a:r>
          <a:endParaRPr lang="en-US" dirty="0"/>
        </a:p>
      </dgm:t>
    </dgm:pt>
    <dgm:pt modelId="{959B81DB-0329-4043-A334-D05EB5160B66}" type="parTrans" cxnId="{5BBBD0A9-97DA-480E-AD44-1947C76CE5E6}">
      <dgm:prSet/>
      <dgm:spPr/>
      <dgm:t>
        <a:bodyPr/>
        <a:lstStyle/>
        <a:p>
          <a:endParaRPr lang="en-US"/>
        </a:p>
      </dgm:t>
    </dgm:pt>
    <dgm:pt modelId="{EB5FE175-6B6D-4195-A86F-6DFA96778160}" type="sibTrans" cxnId="{5BBBD0A9-97DA-480E-AD44-1947C76CE5E6}">
      <dgm:prSet/>
      <dgm:spPr/>
      <dgm:t>
        <a:bodyPr/>
        <a:lstStyle/>
        <a:p>
          <a:endParaRPr lang="en-US"/>
        </a:p>
      </dgm:t>
    </dgm:pt>
    <dgm:pt modelId="{3C06DC45-D510-48CC-B9DC-C19564791119}">
      <dgm:prSet phldrT="[Text]" custT="1"/>
      <dgm:spPr/>
      <dgm:t>
        <a:bodyPr/>
        <a:lstStyle/>
        <a:p>
          <a:r>
            <a:rPr lang="en-US" sz="2000" dirty="0" smtClean="0"/>
            <a:t>Put on gloves and squish the strawberries into one of the plastic cups</a:t>
          </a:r>
          <a:endParaRPr lang="en-US" sz="2000" dirty="0"/>
        </a:p>
      </dgm:t>
    </dgm:pt>
    <dgm:pt modelId="{65F5C7C6-EB25-442A-AB0B-B47F97609474}" type="parTrans" cxnId="{55246683-0A80-455D-B6B5-2B2736293CF2}">
      <dgm:prSet/>
      <dgm:spPr/>
      <dgm:t>
        <a:bodyPr/>
        <a:lstStyle/>
        <a:p>
          <a:endParaRPr lang="en-US"/>
        </a:p>
      </dgm:t>
    </dgm:pt>
    <dgm:pt modelId="{D1AB7263-DC38-4830-9C45-C1403EA8E20B}" type="sibTrans" cxnId="{55246683-0A80-455D-B6B5-2B2736293CF2}">
      <dgm:prSet/>
      <dgm:spPr/>
      <dgm:t>
        <a:bodyPr/>
        <a:lstStyle/>
        <a:p>
          <a:endParaRPr lang="en-US"/>
        </a:p>
      </dgm:t>
    </dgm:pt>
    <dgm:pt modelId="{981C2CD8-7E8A-4682-8B5A-A510268B34AC}">
      <dgm:prSet phldrT="[Text]"/>
      <dgm:spPr/>
      <dgm:t>
        <a:bodyPr/>
        <a:lstStyle/>
        <a:p>
          <a:r>
            <a:rPr lang="en-US" dirty="0" smtClean="0"/>
            <a:t>Step 2</a:t>
          </a:r>
          <a:endParaRPr lang="en-US" dirty="0"/>
        </a:p>
      </dgm:t>
    </dgm:pt>
    <dgm:pt modelId="{1185AE54-EDEE-4D55-93F6-F7D354ED7C11}" type="parTrans" cxnId="{D95BF8C4-EEA0-4AAE-8693-AFAC7500B286}">
      <dgm:prSet/>
      <dgm:spPr/>
      <dgm:t>
        <a:bodyPr/>
        <a:lstStyle/>
        <a:p>
          <a:endParaRPr lang="en-US"/>
        </a:p>
      </dgm:t>
    </dgm:pt>
    <dgm:pt modelId="{D7467A3A-2B78-4CDD-91C9-D96452997227}" type="sibTrans" cxnId="{D95BF8C4-EEA0-4AAE-8693-AFAC7500B286}">
      <dgm:prSet/>
      <dgm:spPr/>
      <dgm:t>
        <a:bodyPr/>
        <a:lstStyle/>
        <a:p>
          <a:endParaRPr lang="en-US"/>
        </a:p>
      </dgm:t>
    </dgm:pt>
    <dgm:pt modelId="{CF1FE966-0BB0-47ED-84B3-EC7AB055925F}">
      <dgm:prSet phldrT="[Text]" custT="1"/>
      <dgm:spPr/>
      <dgm:t>
        <a:bodyPr/>
        <a:lstStyle/>
        <a:p>
          <a:r>
            <a:rPr lang="en-US" sz="2000" dirty="0" smtClean="0"/>
            <a:t>Add equal volume of water (doesn’t have to be exact)</a:t>
          </a:r>
          <a:endParaRPr lang="en-US" sz="2000" dirty="0"/>
        </a:p>
      </dgm:t>
    </dgm:pt>
    <dgm:pt modelId="{FB956851-3BB2-4FF1-A9D6-4692FA0EFDCA}" type="parTrans" cxnId="{7A81218D-5146-40F9-9731-5BD21503537E}">
      <dgm:prSet/>
      <dgm:spPr/>
      <dgm:t>
        <a:bodyPr/>
        <a:lstStyle/>
        <a:p>
          <a:endParaRPr lang="en-US"/>
        </a:p>
      </dgm:t>
    </dgm:pt>
    <dgm:pt modelId="{831C3CE2-0F23-433C-85CA-9D194AAC5E20}" type="sibTrans" cxnId="{7A81218D-5146-40F9-9731-5BD21503537E}">
      <dgm:prSet/>
      <dgm:spPr/>
      <dgm:t>
        <a:bodyPr/>
        <a:lstStyle/>
        <a:p>
          <a:endParaRPr lang="en-US"/>
        </a:p>
      </dgm:t>
    </dgm:pt>
    <dgm:pt modelId="{DC2DF88C-35A0-4E30-A3E4-E002DC34F521}">
      <dgm:prSet phldrT="[Text]"/>
      <dgm:spPr/>
      <dgm:t>
        <a:bodyPr/>
        <a:lstStyle/>
        <a:p>
          <a:r>
            <a:rPr lang="en-US" dirty="0" smtClean="0"/>
            <a:t>Step 3</a:t>
          </a:r>
          <a:endParaRPr lang="en-US" dirty="0"/>
        </a:p>
      </dgm:t>
    </dgm:pt>
    <dgm:pt modelId="{9BB88C43-2261-4EC7-A70D-463964685938}" type="parTrans" cxnId="{63D5015B-3865-4A4B-AEB1-FBEF0DE71B9A}">
      <dgm:prSet/>
      <dgm:spPr/>
      <dgm:t>
        <a:bodyPr/>
        <a:lstStyle/>
        <a:p>
          <a:endParaRPr lang="en-US"/>
        </a:p>
      </dgm:t>
    </dgm:pt>
    <dgm:pt modelId="{4DFC88DE-E0F0-4976-9B83-58EADA7CE300}" type="sibTrans" cxnId="{63D5015B-3865-4A4B-AEB1-FBEF0DE71B9A}">
      <dgm:prSet/>
      <dgm:spPr/>
      <dgm:t>
        <a:bodyPr/>
        <a:lstStyle/>
        <a:p>
          <a:endParaRPr lang="en-US"/>
        </a:p>
      </dgm:t>
    </dgm:pt>
    <dgm:pt modelId="{DF9FD532-8B13-446E-B6A3-59BDF574BCA8}">
      <dgm:prSet phldrT="[Text]" custT="1"/>
      <dgm:spPr/>
      <dgm:t>
        <a:bodyPr/>
        <a:lstStyle/>
        <a:p>
          <a:r>
            <a:rPr lang="en-US" sz="2000" dirty="0" smtClean="0"/>
            <a:t>Add 2 small squirts of shampoo and teaspoon of salt. Mix gently with gloves or wooden stick</a:t>
          </a:r>
          <a:endParaRPr lang="en-US" sz="2000" dirty="0"/>
        </a:p>
      </dgm:t>
    </dgm:pt>
    <dgm:pt modelId="{3A79FA23-5F3F-4F7D-B4AC-A9C282166E18}" type="parTrans" cxnId="{D998B319-C072-4BF0-B5CB-2075DB30B691}">
      <dgm:prSet/>
      <dgm:spPr/>
      <dgm:t>
        <a:bodyPr/>
        <a:lstStyle/>
        <a:p>
          <a:endParaRPr lang="en-US"/>
        </a:p>
      </dgm:t>
    </dgm:pt>
    <dgm:pt modelId="{31B32A6E-6E91-4EAA-96F6-92A0035B120A}" type="sibTrans" cxnId="{D998B319-C072-4BF0-B5CB-2075DB30B691}">
      <dgm:prSet/>
      <dgm:spPr/>
      <dgm:t>
        <a:bodyPr/>
        <a:lstStyle/>
        <a:p>
          <a:endParaRPr lang="en-US"/>
        </a:p>
      </dgm:t>
    </dgm:pt>
    <dgm:pt modelId="{F5961DD5-682B-4D21-A827-30C64679BB5F}">
      <dgm:prSet phldrT="[Text]"/>
      <dgm:spPr/>
      <dgm:t>
        <a:bodyPr/>
        <a:lstStyle/>
        <a:p>
          <a:r>
            <a:rPr lang="en-US" dirty="0" smtClean="0"/>
            <a:t>Step 4</a:t>
          </a:r>
          <a:endParaRPr lang="en-US" dirty="0"/>
        </a:p>
      </dgm:t>
    </dgm:pt>
    <dgm:pt modelId="{75D73089-01C8-4BC0-90ED-CA9D1B8E3ADF}" type="parTrans" cxnId="{73708078-FDBA-43F4-96AB-FB14C4C2602F}">
      <dgm:prSet/>
      <dgm:spPr/>
      <dgm:t>
        <a:bodyPr/>
        <a:lstStyle/>
        <a:p>
          <a:endParaRPr lang="en-US"/>
        </a:p>
      </dgm:t>
    </dgm:pt>
    <dgm:pt modelId="{CA7ED3B0-10D1-4E2F-8BA0-8D58C22A94D0}" type="sibTrans" cxnId="{73708078-FDBA-43F4-96AB-FB14C4C2602F}">
      <dgm:prSet/>
      <dgm:spPr/>
      <dgm:t>
        <a:bodyPr/>
        <a:lstStyle/>
        <a:p>
          <a:endParaRPr lang="en-US"/>
        </a:p>
      </dgm:t>
    </dgm:pt>
    <dgm:pt modelId="{72DB7378-4256-4528-8672-DEEF82828E57}">
      <dgm:prSet phldrT="[Text]" custT="1"/>
      <dgm:spPr/>
      <dgm:t>
        <a:bodyPr/>
        <a:lstStyle/>
        <a:p>
          <a:r>
            <a:rPr lang="en-US" sz="1800" dirty="0" smtClean="0"/>
            <a:t>Strain the mixture through a layer of cheesecloth into the second cup. After liquid has dripped through, gently squeeze cheesecloth</a:t>
          </a:r>
          <a:endParaRPr lang="en-US" sz="1800" dirty="0"/>
        </a:p>
      </dgm:t>
    </dgm:pt>
    <dgm:pt modelId="{97CEFC59-E261-4652-BC13-D71B45B5EC50}" type="parTrans" cxnId="{2A4D48E1-6639-4AC8-ABBF-C8A0D045AFB7}">
      <dgm:prSet/>
      <dgm:spPr/>
      <dgm:t>
        <a:bodyPr/>
        <a:lstStyle/>
        <a:p>
          <a:endParaRPr lang="en-US"/>
        </a:p>
      </dgm:t>
    </dgm:pt>
    <dgm:pt modelId="{D0054105-F7A3-4CAE-89E2-0979360A932C}" type="sibTrans" cxnId="{2A4D48E1-6639-4AC8-ABBF-C8A0D045AFB7}">
      <dgm:prSet/>
      <dgm:spPr/>
      <dgm:t>
        <a:bodyPr/>
        <a:lstStyle/>
        <a:p>
          <a:endParaRPr lang="en-US"/>
        </a:p>
      </dgm:t>
    </dgm:pt>
    <dgm:pt modelId="{1E57E1B9-8A3D-4677-93A7-221A89FD1B3B}">
      <dgm:prSet phldrT="[Text]"/>
      <dgm:spPr/>
      <dgm:t>
        <a:bodyPr/>
        <a:lstStyle/>
        <a:p>
          <a:r>
            <a:rPr lang="en-US" dirty="0" smtClean="0"/>
            <a:t>Step 5</a:t>
          </a:r>
          <a:endParaRPr lang="en-US" dirty="0"/>
        </a:p>
      </dgm:t>
    </dgm:pt>
    <dgm:pt modelId="{1DD69BCF-7309-4068-A8F3-72BF7865A8FA}" type="parTrans" cxnId="{34B6114F-158E-42DA-B7DB-376EA815A816}">
      <dgm:prSet/>
      <dgm:spPr/>
      <dgm:t>
        <a:bodyPr/>
        <a:lstStyle/>
        <a:p>
          <a:endParaRPr lang="en-US"/>
        </a:p>
      </dgm:t>
    </dgm:pt>
    <dgm:pt modelId="{557D8E4A-54A7-4F3D-831E-1AC71FDADED1}" type="sibTrans" cxnId="{34B6114F-158E-42DA-B7DB-376EA815A816}">
      <dgm:prSet/>
      <dgm:spPr/>
      <dgm:t>
        <a:bodyPr/>
        <a:lstStyle/>
        <a:p>
          <a:endParaRPr lang="en-US"/>
        </a:p>
      </dgm:t>
    </dgm:pt>
    <dgm:pt modelId="{7269A28C-499C-47AA-8352-9A1BC3B3C36E}">
      <dgm:prSet phldrT="[Text]" custT="1"/>
      <dgm:spPr/>
      <dgm:t>
        <a:bodyPr/>
        <a:lstStyle/>
        <a:p>
          <a:r>
            <a:rPr lang="en-US" sz="1800" dirty="0" smtClean="0"/>
            <a:t>Add an equal volume of COLD rubbing alcohol to the liquid. Gently swirl the cup or wooden stick</a:t>
          </a:r>
          <a:endParaRPr lang="en-US" sz="1800" dirty="0"/>
        </a:p>
      </dgm:t>
    </dgm:pt>
    <dgm:pt modelId="{78EB9CEA-68FF-4B21-AD27-2E568391CA78}" type="parTrans" cxnId="{0A0ABF24-72AF-422E-8D7E-51351A2CAF7D}">
      <dgm:prSet/>
      <dgm:spPr/>
      <dgm:t>
        <a:bodyPr/>
        <a:lstStyle/>
        <a:p>
          <a:endParaRPr lang="en-US"/>
        </a:p>
      </dgm:t>
    </dgm:pt>
    <dgm:pt modelId="{3D1F625F-85EA-4CD9-94BF-02D2FD8DFCA4}" type="sibTrans" cxnId="{0A0ABF24-72AF-422E-8D7E-51351A2CAF7D}">
      <dgm:prSet/>
      <dgm:spPr/>
      <dgm:t>
        <a:bodyPr/>
        <a:lstStyle/>
        <a:p>
          <a:endParaRPr lang="en-US"/>
        </a:p>
      </dgm:t>
    </dgm:pt>
    <dgm:pt modelId="{B9D275DE-3F39-4129-AB6E-BE65404DB657}" type="pres">
      <dgm:prSet presAssocID="{CADE50C9-6A62-45AC-AF42-A90DC46A3209}" presName="Name0" presStyleCnt="0">
        <dgm:presLayoutVars>
          <dgm:dir/>
        </dgm:presLayoutVars>
      </dgm:prSet>
      <dgm:spPr/>
      <dgm:t>
        <a:bodyPr/>
        <a:lstStyle/>
        <a:p>
          <a:endParaRPr lang="en-US"/>
        </a:p>
      </dgm:t>
    </dgm:pt>
    <dgm:pt modelId="{ED930561-EC19-4F23-85CC-6DBA131F1C6F}" type="pres">
      <dgm:prSet presAssocID="{5F712884-449D-4DB5-9953-28B7C76B95EA}" presName="composite" presStyleCnt="0"/>
      <dgm:spPr/>
      <dgm:t>
        <a:bodyPr/>
        <a:lstStyle/>
        <a:p>
          <a:endParaRPr lang="en-US"/>
        </a:p>
      </dgm:t>
    </dgm:pt>
    <dgm:pt modelId="{34758630-FC85-4EBE-9DA4-FA5707CE2F87}" type="pres">
      <dgm:prSet presAssocID="{5F712884-449D-4DB5-9953-28B7C76B95EA}" presName="Accent" presStyleLbl="alignAcc1" presStyleIdx="0" presStyleCnt="5"/>
      <dgm:spPr/>
      <dgm:t>
        <a:bodyPr/>
        <a:lstStyle/>
        <a:p>
          <a:endParaRPr lang="en-US"/>
        </a:p>
      </dgm:t>
    </dgm:pt>
    <dgm:pt modelId="{26BD0F0C-F483-40FB-A031-5C3617A7085B}" type="pres">
      <dgm:prSet presAssocID="{5F712884-449D-4DB5-9953-28B7C76B95EA}" presName="Image" presStyleLbl="node1" presStyleIdx="0" presStyleCnt="5"/>
      <dgm:spPr>
        <a:blipFill rotWithShape="1">
          <a:blip xmlns:r="http://schemas.openxmlformats.org/officeDocument/2006/relationships" r:embed="rId1"/>
          <a:stretch>
            <a:fillRect/>
          </a:stretch>
        </a:blipFill>
      </dgm:spPr>
      <dgm:t>
        <a:bodyPr/>
        <a:lstStyle/>
        <a:p>
          <a:endParaRPr lang="en-US"/>
        </a:p>
      </dgm:t>
    </dgm:pt>
    <dgm:pt modelId="{71987753-8B3F-4F60-AFF6-185331770F5F}" type="pres">
      <dgm:prSet presAssocID="{5F712884-449D-4DB5-9953-28B7C76B95EA}" presName="Child" presStyleLbl="revTx" presStyleIdx="0" presStyleCnt="5">
        <dgm:presLayoutVars>
          <dgm:bulletEnabled val="1"/>
        </dgm:presLayoutVars>
      </dgm:prSet>
      <dgm:spPr/>
      <dgm:t>
        <a:bodyPr/>
        <a:lstStyle/>
        <a:p>
          <a:endParaRPr lang="en-US"/>
        </a:p>
      </dgm:t>
    </dgm:pt>
    <dgm:pt modelId="{FACB7ECB-811D-4FFC-A330-425010901C9A}" type="pres">
      <dgm:prSet presAssocID="{5F712884-449D-4DB5-9953-28B7C76B95EA}" presName="Parent" presStyleLbl="alignNode1" presStyleIdx="0" presStyleCnt="5">
        <dgm:presLayoutVars>
          <dgm:bulletEnabled val="1"/>
        </dgm:presLayoutVars>
      </dgm:prSet>
      <dgm:spPr/>
      <dgm:t>
        <a:bodyPr/>
        <a:lstStyle/>
        <a:p>
          <a:endParaRPr lang="en-US"/>
        </a:p>
      </dgm:t>
    </dgm:pt>
    <dgm:pt modelId="{FA519FDA-2A9A-4E75-9EAC-692CC241AA8F}" type="pres">
      <dgm:prSet presAssocID="{EB5FE175-6B6D-4195-A86F-6DFA96778160}" presName="sibTrans" presStyleCnt="0"/>
      <dgm:spPr/>
      <dgm:t>
        <a:bodyPr/>
        <a:lstStyle/>
        <a:p>
          <a:endParaRPr lang="en-US"/>
        </a:p>
      </dgm:t>
    </dgm:pt>
    <dgm:pt modelId="{2E6D1BE7-D2A3-4C38-A45A-38806D02D538}" type="pres">
      <dgm:prSet presAssocID="{981C2CD8-7E8A-4682-8B5A-A510268B34AC}" presName="composite" presStyleCnt="0"/>
      <dgm:spPr/>
      <dgm:t>
        <a:bodyPr/>
        <a:lstStyle/>
        <a:p>
          <a:endParaRPr lang="en-US"/>
        </a:p>
      </dgm:t>
    </dgm:pt>
    <dgm:pt modelId="{42DB1A58-CCCF-44A8-A5DD-A5012B99A530}" type="pres">
      <dgm:prSet presAssocID="{981C2CD8-7E8A-4682-8B5A-A510268B34AC}" presName="Accent" presStyleLbl="alignAcc1" presStyleIdx="1" presStyleCnt="5"/>
      <dgm:spPr/>
      <dgm:t>
        <a:bodyPr/>
        <a:lstStyle/>
        <a:p>
          <a:endParaRPr lang="en-US"/>
        </a:p>
      </dgm:t>
    </dgm:pt>
    <dgm:pt modelId="{F487C1E3-84A5-4905-AB9F-F4E7C5E80704}" type="pres">
      <dgm:prSet presAssocID="{981C2CD8-7E8A-4682-8B5A-A510268B34AC}" presName="Image" presStyleLbl="node1" presStyleIdx="1" presStyleCnt="5"/>
      <dgm:spPr>
        <a:blipFill rotWithShape="1">
          <a:blip xmlns:r="http://schemas.openxmlformats.org/officeDocument/2006/relationships" r:embed="rId2"/>
          <a:stretch>
            <a:fillRect/>
          </a:stretch>
        </a:blipFill>
      </dgm:spPr>
      <dgm:t>
        <a:bodyPr/>
        <a:lstStyle/>
        <a:p>
          <a:endParaRPr lang="en-US"/>
        </a:p>
      </dgm:t>
    </dgm:pt>
    <dgm:pt modelId="{DB300938-72D4-4726-83E3-C78D254E0254}" type="pres">
      <dgm:prSet presAssocID="{981C2CD8-7E8A-4682-8B5A-A510268B34AC}" presName="Child" presStyleLbl="revTx" presStyleIdx="1" presStyleCnt="5">
        <dgm:presLayoutVars>
          <dgm:bulletEnabled val="1"/>
        </dgm:presLayoutVars>
      </dgm:prSet>
      <dgm:spPr/>
      <dgm:t>
        <a:bodyPr/>
        <a:lstStyle/>
        <a:p>
          <a:endParaRPr lang="en-US"/>
        </a:p>
      </dgm:t>
    </dgm:pt>
    <dgm:pt modelId="{759C703B-C98A-4C5A-9045-7094E83F5151}" type="pres">
      <dgm:prSet presAssocID="{981C2CD8-7E8A-4682-8B5A-A510268B34AC}" presName="Parent" presStyleLbl="alignNode1" presStyleIdx="1" presStyleCnt="5">
        <dgm:presLayoutVars>
          <dgm:bulletEnabled val="1"/>
        </dgm:presLayoutVars>
      </dgm:prSet>
      <dgm:spPr/>
      <dgm:t>
        <a:bodyPr/>
        <a:lstStyle/>
        <a:p>
          <a:endParaRPr lang="en-US"/>
        </a:p>
      </dgm:t>
    </dgm:pt>
    <dgm:pt modelId="{C6BA1B28-9CF3-42E6-8491-E9D9C0B57D58}" type="pres">
      <dgm:prSet presAssocID="{D7467A3A-2B78-4CDD-91C9-D96452997227}" presName="sibTrans" presStyleCnt="0"/>
      <dgm:spPr/>
      <dgm:t>
        <a:bodyPr/>
        <a:lstStyle/>
        <a:p>
          <a:endParaRPr lang="en-US"/>
        </a:p>
      </dgm:t>
    </dgm:pt>
    <dgm:pt modelId="{263FD56F-6C55-4CDC-8D88-1FDEECD568EC}" type="pres">
      <dgm:prSet presAssocID="{DC2DF88C-35A0-4E30-A3E4-E002DC34F521}" presName="composite" presStyleCnt="0"/>
      <dgm:spPr/>
      <dgm:t>
        <a:bodyPr/>
        <a:lstStyle/>
        <a:p>
          <a:endParaRPr lang="en-US"/>
        </a:p>
      </dgm:t>
    </dgm:pt>
    <dgm:pt modelId="{73658839-4721-4704-9D54-AAF9A3A7054C}" type="pres">
      <dgm:prSet presAssocID="{DC2DF88C-35A0-4E30-A3E4-E002DC34F521}" presName="Accent" presStyleLbl="alignAcc1" presStyleIdx="2" presStyleCnt="5"/>
      <dgm:spPr/>
      <dgm:t>
        <a:bodyPr/>
        <a:lstStyle/>
        <a:p>
          <a:endParaRPr lang="en-US"/>
        </a:p>
      </dgm:t>
    </dgm:pt>
    <dgm:pt modelId="{4158F4E1-65FB-4624-A4F6-E8C41953D5BD}" type="pres">
      <dgm:prSet presAssocID="{DC2DF88C-35A0-4E30-A3E4-E002DC34F521}" presName="Image" presStyleLbl="node1" presStyleIdx="2" presStyleCnt="5"/>
      <dgm:spPr>
        <a:blipFill rotWithShape="1">
          <a:blip xmlns:r="http://schemas.openxmlformats.org/officeDocument/2006/relationships" r:embed="rId3"/>
          <a:stretch>
            <a:fillRect/>
          </a:stretch>
        </a:blipFill>
      </dgm:spPr>
      <dgm:t>
        <a:bodyPr/>
        <a:lstStyle/>
        <a:p>
          <a:endParaRPr lang="en-US"/>
        </a:p>
      </dgm:t>
    </dgm:pt>
    <dgm:pt modelId="{8F0FDEDF-0F45-45AB-99B1-4F84BFD1E4FD}" type="pres">
      <dgm:prSet presAssocID="{DC2DF88C-35A0-4E30-A3E4-E002DC34F521}" presName="Child" presStyleLbl="revTx" presStyleIdx="2" presStyleCnt="5" custScaleX="138505" custLinFactNeighborX="18897">
        <dgm:presLayoutVars>
          <dgm:bulletEnabled val="1"/>
        </dgm:presLayoutVars>
      </dgm:prSet>
      <dgm:spPr/>
      <dgm:t>
        <a:bodyPr/>
        <a:lstStyle/>
        <a:p>
          <a:endParaRPr lang="en-US"/>
        </a:p>
      </dgm:t>
    </dgm:pt>
    <dgm:pt modelId="{DB0C69C6-E24A-4A8A-8F23-F4277AD68835}" type="pres">
      <dgm:prSet presAssocID="{DC2DF88C-35A0-4E30-A3E4-E002DC34F521}" presName="Parent" presStyleLbl="alignNode1" presStyleIdx="2" presStyleCnt="5">
        <dgm:presLayoutVars>
          <dgm:bulletEnabled val="1"/>
        </dgm:presLayoutVars>
      </dgm:prSet>
      <dgm:spPr/>
      <dgm:t>
        <a:bodyPr/>
        <a:lstStyle/>
        <a:p>
          <a:endParaRPr lang="en-US"/>
        </a:p>
      </dgm:t>
    </dgm:pt>
    <dgm:pt modelId="{A6EEBCAB-B34B-4814-BD6E-C81BE459DCFC}" type="pres">
      <dgm:prSet presAssocID="{4DFC88DE-E0F0-4976-9B83-58EADA7CE300}" presName="sibTrans" presStyleCnt="0"/>
      <dgm:spPr/>
      <dgm:t>
        <a:bodyPr/>
        <a:lstStyle/>
        <a:p>
          <a:endParaRPr lang="en-US"/>
        </a:p>
      </dgm:t>
    </dgm:pt>
    <dgm:pt modelId="{E164D2A0-9755-4CE3-A78E-1222314A0207}" type="pres">
      <dgm:prSet presAssocID="{F5961DD5-682B-4D21-A827-30C64679BB5F}" presName="composite" presStyleCnt="0"/>
      <dgm:spPr/>
      <dgm:t>
        <a:bodyPr/>
        <a:lstStyle/>
        <a:p>
          <a:endParaRPr lang="en-US"/>
        </a:p>
      </dgm:t>
    </dgm:pt>
    <dgm:pt modelId="{A739A7F4-B3DE-4090-B033-B6EB4F765FBB}" type="pres">
      <dgm:prSet presAssocID="{F5961DD5-682B-4D21-A827-30C64679BB5F}" presName="Accent" presStyleLbl="alignAcc1" presStyleIdx="3" presStyleCnt="5"/>
      <dgm:spPr/>
      <dgm:t>
        <a:bodyPr/>
        <a:lstStyle/>
        <a:p>
          <a:endParaRPr lang="en-US"/>
        </a:p>
      </dgm:t>
    </dgm:pt>
    <dgm:pt modelId="{02819168-B231-44A5-A8CA-BA79CDD83DA4}" type="pres">
      <dgm:prSet presAssocID="{F5961DD5-682B-4D21-A827-30C64679BB5F}" presName="Image" presStyleLbl="node1" presStyleIdx="3" presStyleCnt="5"/>
      <dgm:spPr>
        <a:blipFill rotWithShape="1">
          <a:blip xmlns:r="http://schemas.openxmlformats.org/officeDocument/2006/relationships" r:embed="rId4"/>
          <a:stretch>
            <a:fillRect/>
          </a:stretch>
        </a:blipFill>
      </dgm:spPr>
      <dgm:t>
        <a:bodyPr/>
        <a:lstStyle/>
        <a:p>
          <a:endParaRPr lang="en-US"/>
        </a:p>
      </dgm:t>
    </dgm:pt>
    <dgm:pt modelId="{246AC801-9E2B-428D-AC1B-D3179FD6DED7}" type="pres">
      <dgm:prSet presAssocID="{F5961DD5-682B-4D21-A827-30C64679BB5F}" presName="Child" presStyleLbl="revTx" presStyleIdx="3" presStyleCnt="5" custScaleX="132511" custScaleY="113011" custLinFactNeighborX="12198" custLinFactNeighborY="11037">
        <dgm:presLayoutVars>
          <dgm:bulletEnabled val="1"/>
        </dgm:presLayoutVars>
      </dgm:prSet>
      <dgm:spPr/>
      <dgm:t>
        <a:bodyPr/>
        <a:lstStyle/>
        <a:p>
          <a:endParaRPr lang="en-US"/>
        </a:p>
      </dgm:t>
    </dgm:pt>
    <dgm:pt modelId="{7EF885F0-A32E-4348-9B84-19A91B17B0A7}" type="pres">
      <dgm:prSet presAssocID="{F5961DD5-682B-4D21-A827-30C64679BB5F}" presName="Parent" presStyleLbl="alignNode1" presStyleIdx="3" presStyleCnt="5">
        <dgm:presLayoutVars>
          <dgm:bulletEnabled val="1"/>
        </dgm:presLayoutVars>
      </dgm:prSet>
      <dgm:spPr/>
      <dgm:t>
        <a:bodyPr/>
        <a:lstStyle/>
        <a:p>
          <a:endParaRPr lang="en-US"/>
        </a:p>
      </dgm:t>
    </dgm:pt>
    <dgm:pt modelId="{58EC902A-18A5-40C3-AFB7-B5360E377E73}" type="pres">
      <dgm:prSet presAssocID="{CA7ED3B0-10D1-4E2F-8BA0-8D58C22A94D0}" presName="sibTrans" presStyleCnt="0"/>
      <dgm:spPr/>
    </dgm:pt>
    <dgm:pt modelId="{75DF2919-8F8F-4456-8A98-CF64912F896D}" type="pres">
      <dgm:prSet presAssocID="{1E57E1B9-8A3D-4677-93A7-221A89FD1B3B}" presName="composite" presStyleCnt="0"/>
      <dgm:spPr/>
    </dgm:pt>
    <dgm:pt modelId="{C944F491-71C3-46E0-BF14-CB183CE14069}" type="pres">
      <dgm:prSet presAssocID="{1E57E1B9-8A3D-4677-93A7-221A89FD1B3B}" presName="Accent" presStyleLbl="alignAcc1" presStyleIdx="4" presStyleCnt="5"/>
      <dgm:spPr/>
    </dgm:pt>
    <dgm:pt modelId="{DFDD5959-3100-4BD5-9E53-AB87083965B7}" type="pres">
      <dgm:prSet presAssocID="{1E57E1B9-8A3D-4677-93A7-221A89FD1B3B}" presName="Image" presStyleLbl="node1" presStyleIdx="4" presStyleCnt="5"/>
      <dgm:spPr>
        <a:blipFill rotWithShape="1">
          <a:blip xmlns:r="http://schemas.openxmlformats.org/officeDocument/2006/relationships" r:embed="rId5"/>
          <a:stretch>
            <a:fillRect/>
          </a:stretch>
        </a:blipFill>
      </dgm:spPr>
      <dgm:t>
        <a:bodyPr/>
        <a:lstStyle/>
        <a:p>
          <a:endParaRPr lang="en-US"/>
        </a:p>
      </dgm:t>
    </dgm:pt>
    <dgm:pt modelId="{82559A05-A939-4AAB-9AD3-C26AEF87D832}" type="pres">
      <dgm:prSet presAssocID="{1E57E1B9-8A3D-4677-93A7-221A89FD1B3B}" presName="Child" presStyleLbl="revTx" presStyleIdx="4" presStyleCnt="5">
        <dgm:presLayoutVars>
          <dgm:bulletEnabled val="1"/>
        </dgm:presLayoutVars>
      </dgm:prSet>
      <dgm:spPr/>
      <dgm:t>
        <a:bodyPr/>
        <a:lstStyle/>
        <a:p>
          <a:endParaRPr lang="en-US"/>
        </a:p>
      </dgm:t>
    </dgm:pt>
    <dgm:pt modelId="{13F51CAA-AB5D-4189-86E9-8586863259BD}" type="pres">
      <dgm:prSet presAssocID="{1E57E1B9-8A3D-4677-93A7-221A89FD1B3B}" presName="Parent" presStyleLbl="alignNode1" presStyleIdx="4" presStyleCnt="5">
        <dgm:presLayoutVars>
          <dgm:bulletEnabled val="1"/>
        </dgm:presLayoutVars>
      </dgm:prSet>
      <dgm:spPr/>
      <dgm:t>
        <a:bodyPr/>
        <a:lstStyle/>
        <a:p>
          <a:endParaRPr lang="en-US"/>
        </a:p>
      </dgm:t>
    </dgm:pt>
  </dgm:ptLst>
  <dgm:cxnLst>
    <dgm:cxn modelId="{9C89B9C3-5349-4163-A101-05CD88FB4AF7}" type="presOf" srcId="{1E57E1B9-8A3D-4677-93A7-221A89FD1B3B}" destId="{13F51CAA-AB5D-4189-86E9-8586863259BD}" srcOrd="0" destOrd="0" presId="urn:microsoft.com/office/officeart/2008/layout/TitlePictureLineup"/>
    <dgm:cxn modelId="{DAA27DF3-8C39-4029-A6EF-86C64C1EBFAB}" type="presOf" srcId="{DC2DF88C-35A0-4E30-A3E4-E002DC34F521}" destId="{DB0C69C6-E24A-4A8A-8F23-F4277AD68835}" srcOrd="0" destOrd="0" presId="urn:microsoft.com/office/officeart/2008/layout/TitlePictureLineup"/>
    <dgm:cxn modelId="{D95BF8C4-EEA0-4AAE-8693-AFAC7500B286}" srcId="{CADE50C9-6A62-45AC-AF42-A90DC46A3209}" destId="{981C2CD8-7E8A-4682-8B5A-A510268B34AC}" srcOrd="1" destOrd="0" parTransId="{1185AE54-EDEE-4D55-93F6-F7D354ED7C11}" sibTransId="{D7467A3A-2B78-4CDD-91C9-D96452997227}"/>
    <dgm:cxn modelId="{7A81218D-5146-40F9-9731-5BD21503537E}" srcId="{981C2CD8-7E8A-4682-8B5A-A510268B34AC}" destId="{CF1FE966-0BB0-47ED-84B3-EC7AB055925F}" srcOrd="0" destOrd="0" parTransId="{FB956851-3BB2-4FF1-A9D6-4692FA0EFDCA}" sibTransId="{831C3CE2-0F23-433C-85CA-9D194AAC5E20}"/>
    <dgm:cxn modelId="{50ED53AF-00E3-49E0-BE37-4764D99B6CE2}" type="presOf" srcId="{F5961DD5-682B-4D21-A827-30C64679BB5F}" destId="{7EF885F0-A32E-4348-9B84-19A91B17B0A7}" srcOrd="0" destOrd="0" presId="urn:microsoft.com/office/officeart/2008/layout/TitlePictureLineup"/>
    <dgm:cxn modelId="{CFA14C9A-13AD-4113-9150-06C5C77B3816}" type="presOf" srcId="{CADE50C9-6A62-45AC-AF42-A90DC46A3209}" destId="{B9D275DE-3F39-4129-AB6E-BE65404DB657}" srcOrd="0" destOrd="0" presId="urn:microsoft.com/office/officeart/2008/layout/TitlePictureLineup"/>
    <dgm:cxn modelId="{9E2640BE-7CE8-46C9-A70D-0A3041DF1473}" type="presOf" srcId="{3C06DC45-D510-48CC-B9DC-C19564791119}" destId="{71987753-8B3F-4F60-AFF6-185331770F5F}" srcOrd="0" destOrd="0" presId="urn:microsoft.com/office/officeart/2008/layout/TitlePictureLineup"/>
    <dgm:cxn modelId="{6D895C29-07EE-4233-A267-D65D87C3581E}" type="presOf" srcId="{72DB7378-4256-4528-8672-DEEF82828E57}" destId="{246AC801-9E2B-428D-AC1B-D3179FD6DED7}" srcOrd="0" destOrd="0" presId="urn:microsoft.com/office/officeart/2008/layout/TitlePictureLineup"/>
    <dgm:cxn modelId="{D2700809-0C44-4D97-A45E-9D80F8F47651}" type="presOf" srcId="{981C2CD8-7E8A-4682-8B5A-A510268B34AC}" destId="{759C703B-C98A-4C5A-9045-7094E83F5151}" srcOrd="0" destOrd="0" presId="urn:microsoft.com/office/officeart/2008/layout/TitlePictureLineup"/>
    <dgm:cxn modelId="{433FFB3E-5616-48F0-BC8B-59ED278EB26A}" type="presOf" srcId="{7269A28C-499C-47AA-8352-9A1BC3B3C36E}" destId="{82559A05-A939-4AAB-9AD3-C26AEF87D832}" srcOrd="0" destOrd="0" presId="urn:microsoft.com/office/officeart/2008/layout/TitlePictureLineup"/>
    <dgm:cxn modelId="{2A4D48E1-6639-4AC8-ABBF-C8A0D045AFB7}" srcId="{F5961DD5-682B-4D21-A827-30C64679BB5F}" destId="{72DB7378-4256-4528-8672-DEEF82828E57}" srcOrd="0" destOrd="0" parTransId="{97CEFC59-E261-4652-BC13-D71B45B5EC50}" sibTransId="{D0054105-F7A3-4CAE-89E2-0979360A932C}"/>
    <dgm:cxn modelId="{D998B319-C072-4BF0-B5CB-2075DB30B691}" srcId="{DC2DF88C-35A0-4E30-A3E4-E002DC34F521}" destId="{DF9FD532-8B13-446E-B6A3-59BDF574BCA8}" srcOrd="0" destOrd="0" parTransId="{3A79FA23-5F3F-4F7D-B4AC-A9C282166E18}" sibTransId="{31B32A6E-6E91-4EAA-96F6-92A0035B120A}"/>
    <dgm:cxn modelId="{941A2FDB-6859-4B79-9C8A-E44800BD548A}" type="presOf" srcId="{5F712884-449D-4DB5-9953-28B7C76B95EA}" destId="{FACB7ECB-811D-4FFC-A330-425010901C9A}" srcOrd="0" destOrd="0" presId="urn:microsoft.com/office/officeart/2008/layout/TitlePictureLineup"/>
    <dgm:cxn modelId="{34B6114F-158E-42DA-B7DB-376EA815A816}" srcId="{CADE50C9-6A62-45AC-AF42-A90DC46A3209}" destId="{1E57E1B9-8A3D-4677-93A7-221A89FD1B3B}" srcOrd="4" destOrd="0" parTransId="{1DD69BCF-7309-4068-A8F3-72BF7865A8FA}" sibTransId="{557D8E4A-54A7-4F3D-831E-1AC71FDADED1}"/>
    <dgm:cxn modelId="{55246683-0A80-455D-B6B5-2B2736293CF2}" srcId="{5F712884-449D-4DB5-9953-28B7C76B95EA}" destId="{3C06DC45-D510-48CC-B9DC-C19564791119}" srcOrd="0" destOrd="0" parTransId="{65F5C7C6-EB25-442A-AB0B-B47F97609474}" sibTransId="{D1AB7263-DC38-4830-9C45-C1403EA8E20B}"/>
    <dgm:cxn modelId="{5BBBD0A9-97DA-480E-AD44-1947C76CE5E6}" srcId="{CADE50C9-6A62-45AC-AF42-A90DC46A3209}" destId="{5F712884-449D-4DB5-9953-28B7C76B95EA}" srcOrd="0" destOrd="0" parTransId="{959B81DB-0329-4043-A334-D05EB5160B66}" sibTransId="{EB5FE175-6B6D-4195-A86F-6DFA96778160}"/>
    <dgm:cxn modelId="{63D5015B-3865-4A4B-AEB1-FBEF0DE71B9A}" srcId="{CADE50C9-6A62-45AC-AF42-A90DC46A3209}" destId="{DC2DF88C-35A0-4E30-A3E4-E002DC34F521}" srcOrd="2" destOrd="0" parTransId="{9BB88C43-2261-4EC7-A70D-463964685938}" sibTransId="{4DFC88DE-E0F0-4976-9B83-58EADA7CE300}"/>
    <dgm:cxn modelId="{6B159FE1-5796-4AE8-8386-A680356E46D6}" type="presOf" srcId="{DF9FD532-8B13-446E-B6A3-59BDF574BCA8}" destId="{8F0FDEDF-0F45-45AB-99B1-4F84BFD1E4FD}" srcOrd="0" destOrd="0" presId="urn:microsoft.com/office/officeart/2008/layout/TitlePictureLineup"/>
    <dgm:cxn modelId="{0A0ABF24-72AF-422E-8D7E-51351A2CAF7D}" srcId="{1E57E1B9-8A3D-4677-93A7-221A89FD1B3B}" destId="{7269A28C-499C-47AA-8352-9A1BC3B3C36E}" srcOrd="0" destOrd="0" parTransId="{78EB9CEA-68FF-4B21-AD27-2E568391CA78}" sibTransId="{3D1F625F-85EA-4CD9-94BF-02D2FD8DFCA4}"/>
    <dgm:cxn modelId="{BCE9355F-69C0-4E95-A5FF-D7217505BA89}" type="presOf" srcId="{CF1FE966-0BB0-47ED-84B3-EC7AB055925F}" destId="{DB300938-72D4-4726-83E3-C78D254E0254}" srcOrd="0" destOrd="0" presId="urn:microsoft.com/office/officeart/2008/layout/TitlePictureLineup"/>
    <dgm:cxn modelId="{73708078-FDBA-43F4-96AB-FB14C4C2602F}" srcId="{CADE50C9-6A62-45AC-AF42-A90DC46A3209}" destId="{F5961DD5-682B-4D21-A827-30C64679BB5F}" srcOrd="3" destOrd="0" parTransId="{75D73089-01C8-4BC0-90ED-CA9D1B8E3ADF}" sibTransId="{CA7ED3B0-10D1-4E2F-8BA0-8D58C22A94D0}"/>
    <dgm:cxn modelId="{E57D0576-0B1A-4EA5-8717-7E726B3D5045}" type="presParOf" srcId="{B9D275DE-3F39-4129-AB6E-BE65404DB657}" destId="{ED930561-EC19-4F23-85CC-6DBA131F1C6F}" srcOrd="0" destOrd="0" presId="urn:microsoft.com/office/officeart/2008/layout/TitlePictureLineup"/>
    <dgm:cxn modelId="{66675AAD-8F3F-4C5F-8FFC-7CF016DEC1E6}" type="presParOf" srcId="{ED930561-EC19-4F23-85CC-6DBA131F1C6F}" destId="{34758630-FC85-4EBE-9DA4-FA5707CE2F87}" srcOrd="0" destOrd="0" presId="urn:microsoft.com/office/officeart/2008/layout/TitlePictureLineup"/>
    <dgm:cxn modelId="{213F0431-DC02-4AD2-AE84-7163509B9B7C}" type="presParOf" srcId="{ED930561-EC19-4F23-85CC-6DBA131F1C6F}" destId="{26BD0F0C-F483-40FB-A031-5C3617A7085B}" srcOrd="1" destOrd="0" presId="urn:microsoft.com/office/officeart/2008/layout/TitlePictureLineup"/>
    <dgm:cxn modelId="{C641190A-BCFC-4EA8-90D1-39CD3274C9C0}" type="presParOf" srcId="{ED930561-EC19-4F23-85CC-6DBA131F1C6F}" destId="{71987753-8B3F-4F60-AFF6-185331770F5F}" srcOrd="2" destOrd="0" presId="urn:microsoft.com/office/officeart/2008/layout/TitlePictureLineup"/>
    <dgm:cxn modelId="{F112F6E0-22D9-41E7-A6A8-E2BB5AEAEA72}" type="presParOf" srcId="{ED930561-EC19-4F23-85CC-6DBA131F1C6F}" destId="{FACB7ECB-811D-4FFC-A330-425010901C9A}" srcOrd="3" destOrd="0" presId="urn:microsoft.com/office/officeart/2008/layout/TitlePictureLineup"/>
    <dgm:cxn modelId="{42D75C9F-EF7E-4F0C-AFDA-7C1254E25924}" type="presParOf" srcId="{B9D275DE-3F39-4129-AB6E-BE65404DB657}" destId="{FA519FDA-2A9A-4E75-9EAC-692CC241AA8F}" srcOrd="1" destOrd="0" presId="urn:microsoft.com/office/officeart/2008/layout/TitlePictureLineup"/>
    <dgm:cxn modelId="{2F556C37-F0F4-4B5F-A469-F27D787FB8B3}" type="presParOf" srcId="{B9D275DE-3F39-4129-AB6E-BE65404DB657}" destId="{2E6D1BE7-D2A3-4C38-A45A-38806D02D538}" srcOrd="2" destOrd="0" presId="urn:microsoft.com/office/officeart/2008/layout/TitlePictureLineup"/>
    <dgm:cxn modelId="{BB5C203E-78A0-46F2-9D25-0D8FE0F5D8AC}" type="presParOf" srcId="{2E6D1BE7-D2A3-4C38-A45A-38806D02D538}" destId="{42DB1A58-CCCF-44A8-A5DD-A5012B99A530}" srcOrd="0" destOrd="0" presId="urn:microsoft.com/office/officeart/2008/layout/TitlePictureLineup"/>
    <dgm:cxn modelId="{709AE181-0ED1-4359-A558-3246688FEBF3}" type="presParOf" srcId="{2E6D1BE7-D2A3-4C38-A45A-38806D02D538}" destId="{F487C1E3-84A5-4905-AB9F-F4E7C5E80704}" srcOrd="1" destOrd="0" presId="urn:microsoft.com/office/officeart/2008/layout/TitlePictureLineup"/>
    <dgm:cxn modelId="{99DFBF32-1D71-454C-807E-A12C5F528836}" type="presParOf" srcId="{2E6D1BE7-D2A3-4C38-A45A-38806D02D538}" destId="{DB300938-72D4-4726-83E3-C78D254E0254}" srcOrd="2" destOrd="0" presId="urn:microsoft.com/office/officeart/2008/layout/TitlePictureLineup"/>
    <dgm:cxn modelId="{BD5D9B16-2E4E-4E0F-9C5C-31157283A9B5}" type="presParOf" srcId="{2E6D1BE7-D2A3-4C38-A45A-38806D02D538}" destId="{759C703B-C98A-4C5A-9045-7094E83F5151}" srcOrd="3" destOrd="0" presId="urn:microsoft.com/office/officeart/2008/layout/TitlePictureLineup"/>
    <dgm:cxn modelId="{ACBC7D25-0FCA-47F3-A006-9D3F46A6829A}" type="presParOf" srcId="{B9D275DE-3F39-4129-AB6E-BE65404DB657}" destId="{C6BA1B28-9CF3-42E6-8491-E9D9C0B57D58}" srcOrd="3" destOrd="0" presId="urn:microsoft.com/office/officeart/2008/layout/TitlePictureLineup"/>
    <dgm:cxn modelId="{0ACAE4E4-F72A-4C5E-ADEA-0A98E53DDECF}" type="presParOf" srcId="{B9D275DE-3F39-4129-AB6E-BE65404DB657}" destId="{263FD56F-6C55-4CDC-8D88-1FDEECD568EC}" srcOrd="4" destOrd="0" presId="urn:microsoft.com/office/officeart/2008/layout/TitlePictureLineup"/>
    <dgm:cxn modelId="{E6485B0E-3B24-49A1-8FC3-0CAF33F90939}" type="presParOf" srcId="{263FD56F-6C55-4CDC-8D88-1FDEECD568EC}" destId="{73658839-4721-4704-9D54-AAF9A3A7054C}" srcOrd="0" destOrd="0" presId="urn:microsoft.com/office/officeart/2008/layout/TitlePictureLineup"/>
    <dgm:cxn modelId="{A487FBA0-B015-4836-A5BB-FFB802980E8B}" type="presParOf" srcId="{263FD56F-6C55-4CDC-8D88-1FDEECD568EC}" destId="{4158F4E1-65FB-4624-A4F6-E8C41953D5BD}" srcOrd="1" destOrd="0" presId="urn:microsoft.com/office/officeart/2008/layout/TitlePictureLineup"/>
    <dgm:cxn modelId="{30BEDC61-F648-46B5-9761-43B2CA0FC643}" type="presParOf" srcId="{263FD56F-6C55-4CDC-8D88-1FDEECD568EC}" destId="{8F0FDEDF-0F45-45AB-99B1-4F84BFD1E4FD}" srcOrd="2" destOrd="0" presId="urn:microsoft.com/office/officeart/2008/layout/TitlePictureLineup"/>
    <dgm:cxn modelId="{E5392FFB-C485-4675-B761-31975CE7D66D}" type="presParOf" srcId="{263FD56F-6C55-4CDC-8D88-1FDEECD568EC}" destId="{DB0C69C6-E24A-4A8A-8F23-F4277AD68835}" srcOrd="3" destOrd="0" presId="urn:microsoft.com/office/officeart/2008/layout/TitlePictureLineup"/>
    <dgm:cxn modelId="{E72360F4-BD18-4DFF-A95F-7C444598E44C}" type="presParOf" srcId="{B9D275DE-3F39-4129-AB6E-BE65404DB657}" destId="{A6EEBCAB-B34B-4814-BD6E-C81BE459DCFC}" srcOrd="5" destOrd="0" presId="urn:microsoft.com/office/officeart/2008/layout/TitlePictureLineup"/>
    <dgm:cxn modelId="{34EA19C2-D729-4C61-859F-63766519DB96}" type="presParOf" srcId="{B9D275DE-3F39-4129-AB6E-BE65404DB657}" destId="{E164D2A0-9755-4CE3-A78E-1222314A0207}" srcOrd="6" destOrd="0" presId="urn:microsoft.com/office/officeart/2008/layout/TitlePictureLineup"/>
    <dgm:cxn modelId="{08696178-3A7A-4583-831D-133E3FDCF20B}" type="presParOf" srcId="{E164D2A0-9755-4CE3-A78E-1222314A0207}" destId="{A739A7F4-B3DE-4090-B033-B6EB4F765FBB}" srcOrd="0" destOrd="0" presId="urn:microsoft.com/office/officeart/2008/layout/TitlePictureLineup"/>
    <dgm:cxn modelId="{8B9D38E0-AC73-49FA-A387-15D17508AA94}" type="presParOf" srcId="{E164D2A0-9755-4CE3-A78E-1222314A0207}" destId="{02819168-B231-44A5-A8CA-BA79CDD83DA4}" srcOrd="1" destOrd="0" presId="urn:microsoft.com/office/officeart/2008/layout/TitlePictureLineup"/>
    <dgm:cxn modelId="{341540E7-49DC-4D8A-B16E-F15244CD7C50}" type="presParOf" srcId="{E164D2A0-9755-4CE3-A78E-1222314A0207}" destId="{246AC801-9E2B-428D-AC1B-D3179FD6DED7}" srcOrd="2" destOrd="0" presId="urn:microsoft.com/office/officeart/2008/layout/TitlePictureLineup"/>
    <dgm:cxn modelId="{9AC2BF1D-7DB5-4CA8-9DF8-C14E4B1FC1FE}" type="presParOf" srcId="{E164D2A0-9755-4CE3-A78E-1222314A0207}" destId="{7EF885F0-A32E-4348-9B84-19A91B17B0A7}" srcOrd="3" destOrd="0" presId="urn:microsoft.com/office/officeart/2008/layout/TitlePictureLineup"/>
    <dgm:cxn modelId="{451ABBBC-A5D3-4451-8C0C-F92A454E457F}" type="presParOf" srcId="{B9D275DE-3F39-4129-AB6E-BE65404DB657}" destId="{58EC902A-18A5-40C3-AFB7-B5360E377E73}" srcOrd="7" destOrd="0" presId="urn:microsoft.com/office/officeart/2008/layout/TitlePictureLineup"/>
    <dgm:cxn modelId="{D9D6238D-689D-45AB-AEC5-9FFDBD33340C}" type="presParOf" srcId="{B9D275DE-3F39-4129-AB6E-BE65404DB657}" destId="{75DF2919-8F8F-4456-8A98-CF64912F896D}" srcOrd="8" destOrd="0" presId="urn:microsoft.com/office/officeart/2008/layout/TitlePictureLineup"/>
    <dgm:cxn modelId="{7F68B880-B12C-41B7-AB8D-277151729983}" type="presParOf" srcId="{75DF2919-8F8F-4456-8A98-CF64912F896D}" destId="{C944F491-71C3-46E0-BF14-CB183CE14069}" srcOrd="0" destOrd="0" presId="urn:microsoft.com/office/officeart/2008/layout/TitlePictureLineup"/>
    <dgm:cxn modelId="{B8DFDBB1-725F-4970-9C60-6C4F2320A636}" type="presParOf" srcId="{75DF2919-8F8F-4456-8A98-CF64912F896D}" destId="{DFDD5959-3100-4BD5-9E53-AB87083965B7}" srcOrd="1" destOrd="0" presId="urn:microsoft.com/office/officeart/2008/layout/TitlePictureLineup"/>
    <dgm:cxn modelId="{BEF0CA9E-F9FF-4829-B9CA-D4C958B2A3C4}" type="presParOf" srcId="{75DF2919-8F8F-4456-8A98-CF64912F896D}" destId="{82559A05-A939-4AAB-9AD3-C26AEF87D832}" srcOrd="2" destOrd="0" presId="urn:microsoft.com/office/officeart/2008/layout/TitlePictureLineup"/>
    <dgm:cxn modelId="{D1673C67-0739-470F-961E-77A92247AF05}" type="presParOf" srcId="{75DF2919-8F8F-4456-8A98-CF64912F896D}" destId="{13F51CAA-AB5D-4189-86E9-8586863259BD}"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32F1C4-CE23-4B17-8F24-BE6AC62B5DD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5151AD3-56D0-4892-9CC3-0245E0F61F03}">
      <dgm:prSet phldrT="[Text]"/>
      <dgm:spPr/>
      <dgm:t>
        <a:bodyPr/>
        <a:lstStyle/>
        <a:p>
          <a:r>
            <a:rPr lang="en-US" dirty="0" smtClean="0"/>
            <a:t>Experiments</a:t>
          </a:r>
          <a:endParaRPr lang="en-US" dirty="0"/>
        </a:p>
      </dgm:t>
    </dgm:pt>
    <dgm:pt modelId="{251E6184-4BAA-4DDB-A10B-FABA4B4EC6AC}" type="parTrans" cxnId="{B3DE65D2-24BB-4268-AA0A-53ADA4D0C0D3}">
      <dgm:prSet/>
      <dgm:spPr/>
      <dgm:t>
        <a:bodyPr/>
        <a:lstStyle/>
        <a:p>
          <a:endParaRPr lang="en-US"/>
        </a:p>
      </dgm:t>
    </dgm:pt>
    <dgm:pt modelId="{8D6B5241-E3C8-447A-AED6-C9C8EC5B134E}" type="sibTrans" cxnId="{B3DE65D2-24BB-4268-AA0A-53ADA4D0C0D3}">
      <dgm:prSet/>
      <dgm:spPr/>
      <dgm:t>
        <a:bodyPr/>
        <a:lstStyle/>
        <a:p>
          <a:endParaRPr lang="en-US"/>
        </a:p>
      </dgm:t>
    </dgm:pt>
    <dgm:pt modelId="{C8B9AACC-6090-4E93-B112-FEF419B2C8C0}">
      <dgm:prSet phldrT="[Text]"/>
      <dgm:spPr/>
      <dgm:t>
        <a:bodyPr/>
        <a:lstStyle/>
        <a:p>
          <a:r>
            <a:rPr lang="en-US" dirty="0" smtClean="0"/>
            <a:t>Outreach </a:t>
          </a:r>
          <a:endParaRPr lang="en-US" dirty="0"/>
        </a:p>
      </dgm:t>
    </dgm:pt>
    <dgm:pt modelId="{A7E617ED-9935-4663-8F3F-C5929E3D596D}" type="parTrans" cxnId="{0839064A-C0A4-4793-98C9-AD59CECDA429}">
      <dgm:prSet/>
      <dgm:spPr/>
      <dgm:t>
        <a:bodyPr/>
        <a:lstStyle/>
        <a:p>
          <a:endParaRPr lang="en-US"/>
        </a:p>
      </dgm:t>
    </dgm:pt>
    <dgm:pt modelId="{189DEA9E-C25E-4034-8501-E0959F0E50DA}" type="sibTrans" cxnId="{0839064A-C0A4-4793-98C9-AD59CECDA429}">
      <dgm:prSet/>
      <dgm:spPr/>
      <dgm:t>
        <a:bodyPr/>
        <a:lstStyle/>
        <a:p>
          <a:endParaRPr lang="en-US"/>
        </a:p>
      </dgm:t>
    </dgm:pt>
    <dgm:pt modelId="{C5E6BC8D-1A4E-42C8-8E2C-7EC17FC2E1D1}">
      <dgm:prSet phldrT="[Text]"/>
      <dgm:spPr/>
      <dgm:t>
        <a:bodyPr/>
        <a:lstStyle/>
        <a:p>
          <a:r>
            <a:rPr lang="en-US" dirty="0" smtClean="0"/>
            <a:t>Life as a Graduate Student</a:t>
          </a:r>
          <a:endParaRPr lang="en-US" dirty="0"/>
        </a:p>
      </dgm:t>
    </dgm:pt>
    <dgm:pt modelId="{D540C9D5-0D0F-4ED0-A8C6-5122EF89E0B8}" type="parTrans" cxnId="{B8151A82-97B0-4A6B-96BC-6914694D949A}">
      <dgm:prSet/>
      <dgm:spPr/>
      <dgm:t>
        <a:bodyPr/>
        <a:lstStyle/>
        <a:p>
          <a:endParaRPr lang="en-US"/>
        </a:p>
      </dgm:t>
    </dgm:pt>
    <dgm:pt modelId="{3984F889-9155-4B34-8DCE-A8EECAF129A9}" type="sibTrans" cxnId="{B8151A82-97B0-4A6B-96BC-6914694D949A}">
      <dgm:prSet/>
      <dgm:spPr/>
      <dgm:t>
        <a:bodyPr/>
        <a:lstStyle/>
        <a:p>
          <a:endParaRPr lang="en-US"/>
        </a:p>
      </dgm:t>
    </dgm:pt>
    <dgm:pt modelId="{DD879645-BB58-407B-A47E-D1FA7C57DE19}">
      <dgm:prSet phldrT="[Text]"/>
      <dgm:spPr/>
      <dgm:t>
        <a:bodyPr/>
        <a:lstStyle/>
        <a:p>
          <a:r>
            <a:rPr lang="en-US" dirty="0" smtClean="0"/>
            <a:t>Design and conduct new science experiments to add knowledge to the science field</a:t>
          </a:r>
          <a:endParaRPr lang="en-US" dirty="0"/>
        </a:p>
      </dgm:t>
    </dgm:pt>
    <dgm:pt modelId="{DF9B7292-02E2-428F-9384-E2F91AD9145A}" type="parTrans" cxnId="{E0E559EE-F745-4296-9764-8F9C3499296E}">
      <dgm:prSet/>
      <dgm:spPr/>
      <dgm:t>
        <a:bodyPr/>
        <a:lstStyle/>
        <a:p>
          <a:endParaRPr lang="en-US"/>
        </a:p>
      </dgm:t>
    </dgm:pt>
    <dgm:pt modelId="{888118AD-0CFE-47C8-B0CF-5D705BEE4271}" type="sibTrans" cxnId="{E0E559EE-F745-4296-9764-8F9C3499296E}">
      <dgm:prSet/>
      <dgm:spPr/>
      <dgm:t>
        <a:bodyPr/>
        <a:lstStyle/>
        <a:p>
          <a:endParaRPr lang="en-US"/>
        </a:p>
      </dgm:t>
    </dgm:pt>
    <dgm:pt modelId="{C923180A-1F5E-4EDF-B1B4-BF296491DA39}">
      <dgm:prSet phldrT="[Text]"/>
      <dgm:spPr/>
      <dgm:t>
        <a:bodyPr/>
        <a:lstStyle/>
        <a:p>
          <a:r>
            <a:rPr lang="en-US" dirty="0" smtClean="0"/>
            <a:t>Teach others through science outreach programs or by assisting in courses</a:t>
          </a:r>
          <a:endParaRPr lang="en-US" dirty="0"/>
        </a:p>
      </dgm:t>
    </dgm:pt>
    <dgm:pt modelId="{64CF54F0-ABE1-4118-8E0E-503764491476}" type="parTrans" cxnId="{BCE5DB3A-467D-498D-996F-34F511A90A5C}">
      <dgm:prSet/>
      <dgm:spPr/>
      <dgm:t>
        <a:bodyPr/>
        <a:lstStyle/>
        <a:p>
          <a:endParaRPr lang="en-US"/>
        </a:p>
      </dgm:t>
    </dgm:pt>
    <dgm:pt modelId="{EAFD4255-150B-483D-854A-FCFF3E1C3818}" type="sibTrans" cxnId="{BCE5DB3A-467D-498D-996F-34F511A90A5C}">
      <dgm:prSet/>
      <dgm:spPr/>
      <dgm:t>
        <a:bodyPr/>
        <a:lstStyle/>
        <a:p>
          <a:endParaRPr lang="en-US"/>
        </a:p>
      </dgm:t>
    </dgm:pt>
    <dgm:pt modelId="{09E2EDBB-FB3E-4B60-875C-23AF617F3985}">
      <dgm:prSet phldrT="[Text]"/>
      <dgm:spPr/>
      <dgm:t>
        <a:bodyPr/>
        <a:lstStyle/>
        <a:p>
          <a:r>
            <a:rPr lang="en-US" dirty="0" smtClean="0"/>
            <a:t>Get paid to be a student</a:t>
          </a:r>
          <a:endParaRPr lang="en-US" dirty="0"/>
        </a:p>
      </dgm:t>
    </dgm:pt>
    <dgm:pt modelId="{E5138E13-E922-4691-9380-87EA04CDF907}" type="parTrans" cxnId="{E4F42334-EB63-40DE-94BB-2D0F07F5D639}">
      <dgm:prSet/>
      <dgm:spPr/>
      <dgm:t>
        <a:bodyPr/>
        <a:lstStyle/>
        <a:p>
          <a:endParaRPr lang="en-US"/>
        </a:p>
      </dgm:t>
    </dgm:pt>
    <dgm:pt modelId="{12A8F3F2-3EA0-4A05-ADCA-5CBAB885E305}" type="sibTrans" cxnId="{E4F42334-EB63-40DE-94BB-2D0F07F5D639}">
      <dgm:prSet/>
      <dgm:spPr/>
      <dgm:t>
        <a:bodyPr/>
        <a:lstStyle/>
        <a:p>
          <a:endParaRPr lang="en-US"/>
        </a:p>
      </dgm:t>
    </dgm:pt>
    <dgm:pt modelId="{36964C44-90A9-431D-9A15-FE50B618DB49}">
      <dgm:prSet phldrT="[Text]"/>
      <dgm:spPr/>
      <dgm:t>
        <a:bodyPr/>
        <a:lstStyle/>
        <a:p>
          <a:r>
            <a:rPr lang="en-US" dirty="0" smtClean="0"/>
            <a:t>Healthcare insurance included</a:t>
          </a:r>
          <a:endParaRPr lang="en-US" dirty="0"/>
        </a:p>
      </dgm:t>
    </dgm:pt>
    <dgm:pt modelId="{E14F2A38-FB6E-4499-9656-129CAFB723B7}" type="parTrans" cxnId="{19EDE25D-542F-4DC6-A5AA-1E4E2817439B}">
      <dgm:prSet/>
      <dgm:spPr/>
      <dgm:t>
        <a:bodyPr/>
        <a:lstStyle/>
        <a:p>
          <a:endParaRPr lang="en-US"/>
        </a:p>
      </dgm:t>
    </dgm:pt>
    <dgm:pt modelId="{BB5F391D-6918-4461-A41B-A35651428934}" type="sibTrans" cxnId="{19EDE25D-542F-4DC6-A5AA-1E4E2817439B}">
      <dgm:prSet/>
      <dgm:spPr/>
      <dgm:t>
        <a:bodyPr/>
        <a:lstStyle/>
        <a:p>
          <a:endParaRPr lang="en-US"/>
        </a:p>
      </dgm:t>
    </dgm:pt>
    <dgm:pt modelId="{E89ED64C-6320-4438-B97F-FE0211F954DD}">
      <dgm:prSet phldrT="[Text]"/>
      <dgm:spPr/>
      <dgm:t>
        <a:bodyPr/>
        <a:lstStyle/>
        <a:p>
          <a:r>
            <a:rPr lang="en-US" dirty="0" smtClean="0"/>
            <a:t>Interact with professors outside of classes</a:t>
          </a:r>
          <a:endParaRPr lang="en-US" dirty="0"/>
        </a:p>
      </dgm:t>
    </dgm:pt>
    <dgm:pt modelId="{FB438863-EBEE-42D3-87E3-59BD512FBD31}" type="parTrans" cxnId="{B6CDA020-C482-42C1-88F0-04C70AB14D58}">
      <dgm:prSet/>
      <dgm:spPr/>
      <dgm:t>
        <a:bodyPr/>
        <a:lstStyle/>
        <a:p>
          <a:endParaRPr lang="en-US"/>
        </a:p>
      </dgm:t>
    </dgm:pt>
    <dgm:pt modelId="{FAADBC0C-D235-44DC-8F87-2FE3173D08C5}" type="sibTrans" cxnId="{B6CDA020-C482-42C1-88F0-04C70AB14D58}">
      <dgm:prSet/>
      <dgm:spPr/>
      <dgm:t>
        <a:bodyPr/>
        <a:lstStyle/>
        <a:p>
          <a:endParaRPr lang="en-US"/>
        </a:p>
      </dgm:t>
    </dgm:pt>
    <dgm:pt modelId="{5E097265-8784-492C-B054-816C47879870}">
      <dgm:prSet phldrT="[Text]"/>
      <dgm:spPr/>
      <dgm:t>
        <a:bodyPr/>
        <a:lstStyle/>
        <a:p>
          <a:r>
            <a:rPr lang="en-US" dirty="0" smtClean="0"/>
            <a:t>Visit other countries by participating in conferences </a:t>
          </a:r>
          <a:endParaRPr lang="en-US" dirty="0"/>
        </a:p>
      </dgm:t>
    </dgm:pt>
    <dgm:pt modelId="{93171169-7716-491C-8D67-DA2B32DFAC9B}" type="parTrans" cxnId="{4404B948-9C4B-4747-BE2C-6C9B185EF705}">
      <dgm:prSet/>
      <dgm:spPr/>
      <dgm:t>
        <a:bodyPr/>
        <a:lstStyle/>
        <a:p>
          <a:endParaRPr lang="en-US"/>
        </a:p>
      </dgm:t>
    </dgm:pt>
    <dgm:pt modelId="{D3AAEB3A-B585-40D3-92DF-C053EC9EF36F}" type="sibTrans" cxnId="{4404B948-9C4B-4747-BE2C-6C9B185EF705}">
      <dgm:prSet/>
      <dgm:spPr/>
      <dgm:t>
        <a:bodyPr/>
        <a:lstStyle/>
        <a:p>
          <a:endParaRPr lang="en-US"/>
        </a:p>
      </dgm:t>
    </dgm:pt>
    <dgm:pt modelId="{8191209B-38C3-4027-9D23-9C91489CF4F0}">
      <dgm:prSet phldrT="[Text]"/>
      <dgm:spPr/>
      <dgm:t>
        <a:bodyPr/>
        <a:lstStyle/>
        <a:p>
          <a:r>
            <a:rPr lang="en-US" dirty="0" smtClean="0"/>
            <a:t>Publish your findings in journals (become authors!)</a:t>
          </a:r>
          <a:endParaRPr lang="en-US" dirty="0"/>
        </a:p>
      </dgm:t>
    </dgm:pt>
    <dgm:pt modelId="{A3038553-85B5-4660-A65D-D84FC7B60602}" type="parTrans" cxnId="{B2B0E73A-BBA7-4C45-A88E-6D23A9512B60}">
      <dgm:prSet/>
      <dgm:spPr/>
      <dgm:t>
        <a:bodyPr/>
        <a:lstStyle/>
        <a:p>
          <a:endParaRPr lang="en-US"/>
        </a:p>
      </dgm:t>
    </dgm:pt>
    <dgm:pt modelId="{11950C60-DAEF-4028-8AA9-F47242834FD4}" type="sibTrans" cxnId="{B2B0E73A-BBA7-4C45-A88E-6D23A9512B60}">
      <dgm:prSet/>
      <dgm:spPr/>
      <dgm:t>
        <a:bodyPr/>
        <a:lstStyle/>
        <a:p>
          <a:endParaRPr lang="en-US"/>
        </a:p>
      </dgm:t>
    </dgm:pt>
    <dgm:pt modelId="{D87BED67-81A6-4D17-8D17-E76427E1E33B}" type="pres">
      <dgm:prSet presAssocID="{C032F1C4-CE23-4B17-8F24-BE6AC62B5DD2}" presName="Name0" presStyleCnt="0">
        <dgm:presLayoutVars>
          <dgm:dir/>
          <dgm:animLvl val="lvl"/>
          <dgm:resizeHandles val="exact"/>
        </dgm:presLayoutVars>
      </dgm:prSet>
      <dgm:spPr/>
      <dgm:t>
        <a:bodyPr/>
        <a:lstStyle/>
        <a:p>
          <a:endParaRPr lang="en-US"/>
        </a:p>
      </dgm:t>
    </dgm:pt>
    <dgm:pt modelId="{3B4AE95A-9591-421D-A73D-8C752F096023}" type="pres">
      <dgm:prSet presAssocID="{75151AD3-56D0-4892-9CC3-0245E0F61F03}" presName="composite" presStyleCnt="0"/>
      <dgm:spPr/>
      <dgm:t>
        <a:bodyPr/>
        <a:lstStyle/>
        <a:p>
          <a:endParaRPr lang="en-US"/>
        </a:p>
      </dgm:t>
    </dgm:pt>
    <dgm:pt modelId="{BD651282-0938-422C-9E95-11E748D01F8C}" type="pres">
      <dgm:prSet presAssocID="{75151AD3-56D0-4892-9CC3-0245E0F61F03}" presName="parTx" presStyleLbl="alignNode1" presStyleIdx="0" presStyleCnt="3">
        <dgm:presLayoutVars>
          <dgm:chMax val="0"/>
          <dgm:chPref val="0"/>
          <dgm:bulletEnabled val="1"/>
        </dgm:presLayoutVars>
      </dgm:prSet>
      <dgm:spPr/>
      <dgm:t>
        <a:bodyPr/>
        <a:lstStyle/>
        <a:p>
          <a:endParaRPr lang="en-US"/>
        </a:p>
      </dgm:t>
    </dgm:pt>
    <dgm:pt modelId="{9B31B566-F93C-4932-9C27-2AC260B106B4}" type="pres">
      <dgm:prSet presAssocID="{75151AD3-56D0-4892-9CC3-0245E0F61F03}" presName="desTx" presStyleLbl="alignAccFollowNode1" presStyleIdx="0" presStyleCnt="3">
        <dgm:presLayoutVars>
          <dgm:bulletEnabled val="1"/>
        </dgm:presLayoutVars>
      </dgm:prSet>
      <dgm:spPr/>
      <dgm:t>
        <a:bodyPr/>
        <a:lstStyle/>
        <a:p>
          <a:endParaRPr lang="en-US"/>
        </a:p>
      </dgm:t>
    </dgm:pt>
    <dgm:pt modelId="{B63729D6-F3DB-48E7-93F1-D6F50BEF5888}" type="pres">
      <dgm:prSet presAssocID="{8D6B5241-E3C8-447A-AED6-C9C8EC5B134E}" presName="space" presStyleCnt="0"/>
      <dgm:spPr/>
      <dgm:t>
        <a:bodyPr/>
        <a:lstStyle/>
        <a:p>
          <a:endParaRPr lang="en-US"/>
        </a:p>
      </dgm:t>
    </dgm:pt>
    <dgm:pt modelId="{72AAB9C0-3B52-40E5-B9E7-00904F9DBA3A}" type="pres">
      <dgm:prSet presAssocID="{C8B9AACC-6090-4E93-B112-FEF419B2C8C0}" presName="composite" presStyleCnt="0"/>
      <dgm:spPr/>
      <dgm:t>
        <a:bodyPr/>
        <a:lstStyle/>
        <a:p>
          <a:endParaRPr lang="en-US"/>
        </a:p>
      </dgm:t>
    </dgm:pt>
    <dgm:pt modelId="{7C161E6A-A933-4F26-AC69-DB5355D2DFE6}" type="pres">
      <dgm:prSet presAssocID="{C8B9AACC-6090-4E93-B112-FEF419B2C8C0}" presName="parTx" presStyleLbl="alignNode1" presStyleIdx="1" presStyleCnt="3">
        <dgm:presLayoutVars>
          <dgm:chMax val="0"/>
          <dgm:chPref val="0"/>
          <dgm:bulletEnabled val="1"/>
        </dgm:presLayoutVars>
      </dgm:prSet>
      <dgm:spPr/>
      <dgm:t>
        <a:bodyPr/>
        <a:lstStyle/>
        <a:p>
          <a:endParaRPr lang="en-US"/>
        </a:p>
      </dgm:t>
    </dgm:pt>
    <dgm:pt modelId="{571D68AB-B350-4D5C-AB6A-ABC40C2D8986}" type="pres">
      <dgm:prSet presAssocID="{C8B9AACC-6090-4E93-B112-FEF419B2C8C0}" presName="desTx" presStyleLbl="alignAccFollowNode1" presStyleIdx="1" presStyleCnt="3">
        <dgm:presLayoutVars>
          <dgm:bulletEnabled val="1"/>
        </dgm:presLayoutVars>
      </dgm:prSet>
      <dgm:spPr/>
      <dgm:t>
        <a:bodyPr/>
        <a:lstStyle/>
        <a:p>
          <a:endParaRPr lang="en-US"/>
        </a:p>
      </dgm:t>
    </dgm:pt>
    <dgm:pt modelId="{F7B218AC-2FBD-4F6D-AFE8-3263399BC2F7}" type="pres">
      <dgm:prSet presAssocID="{189DEA9E-C25E-4034-8501-E0959F0E50DA}" presName="space" presStyleCnt="0"/>
      <dgm:spPr/>
      <dgm:t>
        <a:bodyPr/>
        <a:lstStyle/>
        <a:p>
          <a:endParaRPr lang="en-US"/>
        </a:p>
      </dgm:t>
    </dgm:pt>
    <dgm:pt modelId="{F7101213-BF46-4FD5-9C2C-E1DDF6F4C64B}" type="pres">
      <dgm:prSet presAssocID="{C5E6BC8D-1A4E-42C8-8E2C-7EC17FC2E1D1}" presName="composite" presStyleCnt="0"/>
      <dgm:spPr/>
      <dgm:t>
        <a:bodyPr/>
        <a:lstStyle/>
        <a:p>
          <a:endParaRPr lang="en-US"/>
        </a:p>
      </dgm:t>
    </dgm:pt>
    <dgm:pt modelId="{98493B2B-A905-429A-BAEF-6EBFD0668D83}" type="pres">
      <dgm:prSet presAssocID="{C5E6BC8D-1A4E-42C8-8E2C-7EC17FC2E1D1}" presName="parTx" presStyleLbl="alignNode1" presStyleIdx="2" presStyleCnt="3">
        <dgm:presLayoutVars>
          <dgm:chMax val="0"/>
          <dgm:chPref val="0"/>
          <dgm:bulletEnabled val="1"/>
        </dgm:presLayoutVars>
      </dgm:prSet>
      <dgm:spPr/>
      <dgm:t>
        <a:bodyPr/>
        <a:lstStyle/>
        <a:p>
          <a:endParaRPr lang="en-US"/>
        </a:p>
      </dgm:t>
    </dgm:pt>
    <dgm:pt modelId="{875AD089-2E66-469E-88C2-DFFE8330212E}" type="pres">
      <dgm:prSet presAssocID="{C5E6BC8D-1A4E-42C8-8E2C-7EC17FC2E1D1}" presName="desTx" presStyleLbl="alignAccFollowNode1" presStyleIdx="2" presStyleCnt="3">
        <dgm:presLayoutVars>
          <dgm:bulletEnabled val="1"/>
        </dgm:presLayoutVars>
      </dgm:prSet>
      <dgm:spPr/>
      <dgm:t>
        <a:bodyPr/>
        <a:lstStyle/>
        <a:p>
          <a:endParaRPr lang="en-US"/>
        </a:p>
      </dgm:t>
    </dgm:pt>
  </dgm:ptLst>
  <dgm:cxnLst>
    <dgm:cxn modelId="{E0E559EE-F745-4296-9764-8F9C3499296E}" srcId="{75151AD3-56D0-4892-9CC3-0245E0F61F03}" destId="{DD879645-BB58-407B-A47E-D1FA7C57DE19}" srcOrd="0" destOrd="0" parTransId="{DF9B7292-02E2-428F-9384-E2F91AD9145A}" sibTransId="{888118AD-0CFE-47C8-B0CF-5D705BEE4271}"/>
    <dgm:cxn modelId="{19EDE25D-542F-4DC6-A5AA-1E4E2817439B}" srcId="{C5E6BC8D-1A4E-42C8-8E2C-7EC17FC2E1D1}" destId="{36964C44-90A9-431D-9A15-FE50B618DB49}" srcOrd="1" destOrd="0" parTransId="{E14F2A38-FB6E-4499-9656-129CAFB723B7}" sibTransId="{BB5F391D-6918-4461-A41B-A35651428934}"/>
    <dgm:cxn modelId="{21447794-36EF-4D5D-B30A-43DFDAD44097}" type="presOf" srcId="{09E2EDBB-FB3E-4B60-875C-23AF617F3985}" destId="{875AD089-2E66-469E-88C2-DFFE8330212E}" srcOrd="0" destOrd="0" presId="urn:microsoft.com/office/officeart/2005/8/layout/hList1"/>
    <dgm:cxn modelId="{4F8C6138-289F-4844-9D6B-F8511B13ED2F}" type="presOf" srcId="{75151AD3-56D0-4892-9CC3-0245E0F61F03}" destId="{BD651282-0938-422C-9E95-11E748D01F8C}" srcOrd="0" destOrd="0" presId="urn:microsoft.com/office/officeart/2005/8/layout/hList1"/>
    <dgm:cxn modelId="{DC2C9D0D-7617-44B4-A8A9-A4C335847DDE}" type="presOf" srcId="{8191209B-38C3-4027-9D23-9C91489CF4F0}" destId="{9B31B566-F93C-4932-9C27-2AC260B106B4}" srcOrd="0" destOrd="1" presId="urn:microsoft.com/office/officeart/2005/8/layout/hList1"/>
    <dgm:cxn modelId="{0839064A-C0A4-4793-98C9-AD59CECDA429}" srcId="{C032F1C4-CE23-4B17-8F24-BE6AC62B5DD2}" destId="{C8B9AACC-6090-4E93-B112-FEF419B2C8C0}" srcOrd="1" destOrd="0" parTransId="{A7E617ED-9935-4663-8F3F-C5929E3D596D}" sibTransId="{189DEA9E-C25E-4034-8501-E0959F0E50DA}"/>
    <dgm:cxn modelId="{CD7508AB-3367-4497-ADA4-62E396225811}" type="presOf" srcId="{5E097265-8784-492C-B054-816C47879870}" destId="{875AD089-2E66-469E-88C2-DFFE8330212E}" srcOrd="0" destOrd="3" presId="urn:microsoft.com/office/officeart/2005/8/layout/hList1"/>
    <dgm:cxn modelId="{DB6C073C-8D0D-468E-A740-B7FD6B4B106D}" type="presOf" srcId="{C8B9AACC-6090-4E93-B112-FEF419B2C8C0}" destId="{7C161E6A-A933-4F26-AC69-DB5355D2DFE6}" srcOrd="0" destOrd="0" presId="urn:microsoft.com/office/officeart/2005/8/layout/hList1"/>
    <dgm:cxn modelId="{E8D81469-988D-45B3-B9EA-2D2573365D3C}" type="presOf" srcId="{DD879645-BB58-407B-A47E-D1FA7C57DE19}" destId="{9B31B566-F93C-4932-9C27-2AC260B106B4}" srcOrd="0" destOrd="0" presId="urn:microsoft.com/office/officeart/2005/8/layout/hList1"/>
    <dgm:cxn modelId="{A5C771A8-5982-496C-8BB1-DD6AA42FC231}" type="presOf" srcId="{C5E6BC8D-1A4E-42C8-8E2C-7EC17FC2E1D1}" destId="{98493B2B-A905-429A-BAEF-6EBFD0668D83}" srcOrd="0" destOrd="0" presId="urn:microsoft.com/office/officeart/2005/8/layout/hList1"/>
    <dgm:cxn modelId="{BCE5DB3A-467D-498D-996F-34F511A90A5C}" srcId="{C8B9AACC-6090-4E93-B112-FEF419B2C8C0}" destId="{C923180A-1F5E-4EDF-B1B4-BF296491DA39}" srcOrd="0" destOrd="0" parTransId="{64CF54F0-ABE1-4118-8E0E-503764491476}" sibTransId="{EAFD4255-150B-483D-854A-FCFF3E1C3818}"/>
    <dgm:cxn modelId="{6B400548-84AC-417D-86D0-57E015475FFF}" type="presOf" srcId="{36964C44-90A9-431D-9A15-FE50B618DB49}" destId="{875AD089-2E66-469E-88C2-DFFE8330212E}" srcOrd="0" destOrd="1" presId="urn:microsoft.com/office/officeart/2005/8/layout/hList1"/>
    <dgm:cxn modelId="{B6CDA020-C482-42C1-88F0-04C70AB14D58}" srcId="{C5E6BC8D-1A4E-42C8-8E2C-7EC17FC2E1D1}" destId="{E89ED64C-6320-4438-B97F-FE0211F954DD}" srcOrd="2" destOrd="0" parTransId="{FB438863-EBEE-42D3-87E3-59BD512FBD31}" sibTransId="{FAADBC0C-D235-44DC-8F87-2FE3173D08C5}"/>
    <dgm:cxn modelId="{B8151A82-97B0-4A6B-96BC-6914694D949A}" srcId="{C032F1C4-CE23-4B17-8F24-BE6AC62B5DD2}" destId="{C5E6BC8D-1A4E-42C8-8E2C-7EC17FC2E1D1}" srcOrd="2" destOrd="0" parTransId="{D540C9D5-0D0F-4ED0-A8C6-5122EF89E0B8}" sibTransId="{3984F889-9155-4B34-8DCE-A8EECAF129A9}"/>
    <dgm:cxn modelId="{B3DE65D2-24BB-4268-AA0A-53ADA4D0C0D3}" srcId="{C032F1C4-CE23-4B17-8F24-BE6AC62B5DD2}" destId="{75151AD3-56D0-4892-9CC3-0245E0F61F03}" srcOrd="0" destOrd="0" parTransId="{251E6184-4BAA-4DDB-A10B-FABA4B4EC6AC}" sibTransId="{8D6B5241-E3C8-447A-AED6-C9C8EC5B134E}"/>
    <dgm:cxn modelId="{C55140F9-8FB7-4843-9C39-528F8955E8FA}" type="presOf" srcId="{C032F1C4-CE23-4B17-8F24-BE6AC62B5DD2}" destId="{D87BED67-81A6-4D17-8D17-E76427E1E33B}" srcOrd="0" destOrd="0" presId="urn:microsoft.com/office/officeart/2005/8/layout/hList1"/>
    <dgm:cxn modelId="{0647B5F4-FEE2-41D2-9E58-740358B717DF}" type="presOf" srcId="{C923180A-1F5E-4EDF-B1B4-BF296491DA39}" destId="{571D68AB-B350-4D5C-AB6A-ABC40C2D8986}" srcOrd="0" destOrd="0" presId="urn:microsoft.com/office/officeart/2005/8/layout/hList1"/>
    <dgm:cxn modelId="{F083BCD6-E881-45EE-BF60-B5B7AE6864DC}" type="presOf" srcId="{E89ED64C-6320-4438-B97F-FE0211F954DD}" destId="{875AD089-2E66-469E-88C2-DFFE8330212E}" srcOrd="0" destOrd="2" presId="urn:microsoft.com/office/officeart/2005/8/layout/hList1"/>
    <dgm:cxn modelId="{4404B948-9C4B-4747-BE2C-6C9B185EF705}" srcId="{C5E6BC8D-1A4E-42C8-8E2C-7EC17FC2E1D1}" destId="{5E097265-8784-492C-B054-816C47879870}" srcOrd="3" destOrd="0" parTransId="{93171169-7716-491C-8D67-DA2B32DFAC9B}" sibTransId="{D3AAEB3A-B585-40D3-92DF-C053EC9EF36F}"/>
    <dgm:cxn modelId="{E4F42334-EB63-40DE-94BB-2D0F07F5D639}" srcId="{C5E6BC8D-1A4E-42C8-8E2C-7EC17FC2E1D1}" destId="{09E2EDBB-FB3E-4B60-875C-23AF617F3985}" srcOrd="0" destOrd="0" parTransId="{E5138E13-E922-4691-9380-87EA04CDF907}" sibTransId="{12A8F3F2-3EA0-4A05-ADCA-5CBAB885E305}"/>
    <dgm:cxn modelId="{B2B0E73A-BBA7-4C45-A88E-6D23A9512B60}" srcId="{75151AD3-56D0-4892-9CC3-0245E0F61F03}" destId="{8191209B-38C3-4027-9D23-9C91489CF4F0}" srcOrd="1" destOrd="0" parTransId="{A3038553-85B5-4660-A65D-D84FC7B60602}" sibTransId="{11950C60-DAEF-4028-8AA9-F47242834FD4}"/>
    <dgm:cxn modelId="{5E7078FF-97A7-4EB6-B52A-ACD4A31A25A0}" type="presParOf" srcId="{D87BED67-81A6-4D17-8D17-E76427E1E33B}" destId="{3B4AE95A-9591-421D-A73D-8C752F096023}" srcOrd="0" destOrd="0" presId="urn:microsoft.com/office/officeart/2005/8/layout/hList1"/>
    <dgm:cxn modelId="{9F59A703-76C9-443D-A26E-FAEED66106A5}" type="presParOf" srcId="{3B4AE95A-9591-421D-A73D-8C752F096023}" destId="{BD651282-0938-422C-9E95-11E748D01F8C}" srcOrd="0" destOrd="0" presId="urn:microsoft.com/office/officeart/2005/8/layout/hList1"/>
    <dgm:cxn modelId="{1F3959CC-D909-404B-BBEF-6A5BFF78C7A3}" type="presParOf" srcId="{3B4AE95A-9591-421D-A73D-8C752F096023}" destId="{9B31B566-F93C-4932-9C27-2AC260B106B4}" srcOrd="1" destOrd="0" presId="urn:microsoft.com/office/officeart/2005/8/layout/hList1"/>
    <dgm:cxn modelId="{DB58917B-E84A-474C-82AB-B3C34E669197}" type="presParOf" srcId="{D87BED67-81A6-4D17-8D17-E76427E1E33B}" destId="{B63729D6-F3DB-48E7-93F1-D6F50BEF5888}" srcOrd="1" destOrd="0" presId="urn:microsoft.com/office/officeart/2005/8/layout/hList1"/>
    <dgm:cxn modelId="{A180CD1F-411F-4C0C-8DD7-40A6C2B37183}" type="presParOf" srcId="{D87BED67-81A6-4D17-8D17-E76427E1E33B}" destId="{72AAB9C0-3B52-40E5-B9E7-00904F9DBA3A}" srcOrd="2" destOrd="0" presId="urn:microsoft.com/office/officeart/2005/8/layout/hList1"/>
    <dgm:cxn modelId="{37054B85-70F2-4FD3-8C28-C42E1266C8F8}" type="presParOf" srcId="{72AAB9C0-3B52-40E5-B9E7-00904F9DBA3A}" destId="{7C161E6A-A933-4F26-AC69-DB5355D2DFE6}" srcOrd="0" destOrd="0" presId="urn:microsoft.com/office/officeart/2005/8/layout/hList1"/>
    <dgm:cxn modelId="{FE7042FB-E3F8-4E9F-935A-070A1DB699A6}" type="presParOf" srcId="{72AAB9C0-3B52-40E5-B9E7-00904F9DBA3A}" destId="{571D68AB-B350-4D5C-AB6A-ABC40C2D8986}" srcOrd="1" destOrd="0" presId="urn:microsoft.com/office/officeart/2005/8/layout/hList1"/>
    <dgm:cxn modelId="{C05129FA-33ED-4D75-BF08-EA2D7D48B940}" type="presParOf" srcId="{D87BED67-81A6-4D17-8D17-E76427E1E33B}" destId="{F7B218AC-2FBD-4F6D-AFE8-3263399BC2F7}" srcOrd="3" destOrd="0" presId="urn:microsoft.com/office/officeart/2005/8/layout/hList1"/>
    <dgm:cxn modelId="{AAF39F93-40D7-4424-B34B-8112AE05C4D6}" type="presParOf" srcId="{D87BED67-81A6-4D17-8D17-E76427E1E33B}" destId="{F7101213-BF46-4FD5-9C2C-E1DDF6F4C64B}" srcOrd="4" destOrd="0" presId="urn:microsoft.com/office/officeart/2005/8/layout/hList1"/>
    <dgm:cxn modelId="{EDA28480-5457-4CEA-BE02-0F3D128ECD3A}" type="presParOf" srcId="{F7101213-BF46-4FD5-9C2C-E1DDF6F4C64B}" destId="{98493B2B-A905-429A-BAEF-6EBFD0668D83}" srcOrd="0" destOrd="0" presId="urn:microsoft.com/office/officeart/2005/8/layout/hList1"/>
    <dgm:cxn modelId="{7FB0305B-BE26-4F8B-8BD0-E3315A818859}" type="presParOf" srcId="{F7101213-BF46-4FD5-9C2C-E1DDF6F4C64B}" destId="{875AD089-2E66-469E-88C2-DFFE833021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0F64EB-D93C-4C0E-807B-077F8AA851DC}"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US"/>
        </a:p>
      </dgm:t>
    </dgm:pt>
    <dgm:pt modelId="{DA35EC2C-E014-401B-8B62-6C6AF3309BC6}">
      <dgm:prSet phldrT="[Text]"/>
      <dgm:spPr/>
      <dgm:t>
        <a:bodyPr/>
        <a:lstStyle/>
        <a:p>
          <a:pPr algn="ctr"/>
          <a:r>
            <a:rPr lang="en-US" dirty="0" smtClean="0"/>
            <a:t>High School         4 years</a:t>
          </a:r>
          <a:endParaRPr lang="en-US" dirty="0"/>
        </a:p>
      </dgm:t>
    </dgm:pt>
    <dgm:pt modelId="{188BCD1B-A6BF-461D-B2A5-D69098986AAF}" type="parTrans" cxnId="{7CDC3583-5B92-45C0-AD3E-B4113631149E}">
      <dgm:prSet/>
      <dgm:spPr/>
      <dgm:t>
        <a:bodyPr/>
        <a:lstStyle/>
        <a:p>
          <a:endParaRPr lang="en-US"/>
        </a:p>
      </dgm:t>
    </dgm:pt>
    <dgm:pt modelId="{AD6D737B-4359-4D96-9DBC-149EC1923DDE}" type="sibTrans" cxnId="{7CDC3583-5B92-45C0-AD3E-B4113631149E}">
      <dgm:prSet/>
      <dgm:spPr>
        <a:blipFill rotWithShape="1">
          <a:blip xmlns:r="http://schemas.openxmlformats.org/officeDocument/2006/relationships" r:embed="rId1"/>
          <a:stretch>
            <a:fillRect/>
          </a:stretch>
        </a:blipFill>
      </dgm:spPr>
      <dgm:t>
        <a:bodyPr/>
        <a:lstStyle/>
        <a:p>
          <a:endParaRPr lang="en-US"/>
        </a:p>
      </dgm:t>
    </dgm:pt>
    <dgm:pt modelId="{C926C961-FE1F-4D79-B7E4-233FA3F36E9A}">
      <dgm:prSet phldrT="[Text]"/>
      <dgm:spPr/>
      <dgm:t>
        <a:bodyPr/>
        <a:lstStyle/>
        <a:p>
          <a:pPr algn="ctr"/>
          <a:r>
            <a:rPr lang="en-US" dirty="0" smtClean="0"/>
            <a:t>College                4 years</a:t>
          </a:r>
          <a:endParaRPr lang="en-US" dirty="0"/>
        </a:p>
      </dgm:t>
    </dgm:pt>
    <dgm:pt modelId="{56D06976-E8DA-4FC6-8488-578AC7F098EF}" type="parTrans" cxnId="{CAD2C4A5-C99E-44D4-8468-3142A438285D}">
      <dgm:prSet/>
      <dgm:spPr/>
      <dgm:t>
        <a:bodyPr/>
        <a:lstStyle/>
        <a:p>
          <a:endParaRPr lang="en-US"/>
        </a:p>
      </dgm:t>
    </dgm:pt>
    <dgm:pt modelId="{FF6D7D62-92C8-412C-9903-A1C844841EF4}" type="sibTrans" cxnId="{CAD2C4A5-C99E-44D4-8468-3142A438285D}">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0F96BA16-EE63-442B-9A3E-D788BBDD133D}">
      <dgm:prSet phldrT="[Text]"/>
      <dgm:spPr/>
      <dgm:t>
        <a:bodyPr/>
        <a:lstStyle/>
        <a:p>
          <a:pPr algn="ctr"/>
          <a:r>
            <a:rPr lang="en-US" dirty="0" smtClean="0"/>
            <a:t>Graduate School 5-6 years</a:t>
          </a:r>
          <a:endParaRPr lang="en-US" dirty="0"/>
        </a:p>
      </dgm:t>
    </dgm:pt>
    <dgm:pt modelId="{95063AEF-83C9-4EA7-B3A1-BCE50CF08503}" type="parTrans" cxnId="{8B1FA653-FF1E-4AE0-B2AF-DE7B6EB68A95}">
      <dgm:prSet/>
      <dgm:spPr/>
      <dgm:t>
        <a:bodyPr/>
        <a:lstStyle/>
        <a:p>
          <a:endParaRPr lang="en-US"/>
        </a:p>
      </dgm:t>
    </dgm:pt>
    <dgm:pt modelId="{889A05B8-7D38-48C7-A9F7-518298D4E1BD}" type="sibTrans" cxnId="{8B1FA653-FF1E-4AE0-B2AF-DE7B6EB68A9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6AB2DB89-3303-4646-8823-EAE24C1E0242}" type="pres">
      <dgm:prSet presAssocID="{A90F64EB-D93C-4C0E-807B-077F8AA851DC}" presName="Name0" presStyleCnt="0">
        <dgm:presLayoutVars>
          <dgm:chMax val="7"/>
          <dgm:chPref val="7"/>
          <dgm:dir/>
        </dgm:presLayoutVars>
      </dgm:prSet>
      <dgm:spPr/>
      <dgm:t>
        <a:bodyPr/>
        <a:lstStyle/>
        <a:p>
          <a:endParaRPr lang="en-US"/>
        </a:p>
      </dgm:t>
    </dgm:pt>
    <dgm:pt modelId="{BA4378B4-83B7-4512-ACDA-B09C03B90594}" type="pres">
      <dgm:prSet presAssocID="{A90F64EB-D93C-4C0E-807B-077F8AA851DC}" presName="dot1" presStyleLbl="alignNode1" presStyleIdx="0" presStyleCnt="12"/>
      <dgm:spPr/>
    </dgm:pt>
    <dgm:pt modelId="{32D4560F-D896-4F22-97CF-53A244356B9E}" type="pres">
      <dgm:prSet presAssocID="{A90F64EB-D93C-4C0E-807B-077F8AA851DC}" presName="dot2" presStyleLbl="alignNode1" presStyleIdx="1" presStyleCnt="12"/>
      <dgm:spPr/>
    </dgm:pt>
    <dgm:pt modelId="{623694BD-F725-4F75-AC1A-DC34B1396188}" type="pres">
      <dgm:prSet presAssocID="{A90F64EB-D93C-4C0E-807B-077F8AA851DC}" presName="dot3" presStyleLbl="alignNode1" presStyleIdx="2" presStyleCnt="12"/>
      <dgm:spPr/>
    </dgm:pt>
    <dgm:pt modelId="{F7C9A623-1E3F-428B-B28C-F6BA0ACD352E}" type="pres">
      <dgm:prSet presAssocID="{A90F64EB-D93C-4C0E-807B-077F8AA851DC}" presName="dot4" presStyleLbl="alignNode1" presStyleIdx="3" presStyleCnt="12"/>
      <dgm:spPr/>
    </dgm:pt>
    <dgm:pt modelId="{A972B282-BFE2-4835-AB85-DD26203E129E}" type="pres">
      <dgm:prSet presAssocID="{A90F64EB-D93C-4C0E-807B-077F8AA851DC}" presName="dot5" presStyleLbl="alignNode1" presStyleIdx="4" presStyleCnt="12"/>
      <dgm:spPr/>
    </dgm:pt>
    <dgm:pt modelId="{AF8F9C65-4CA5-4D53-B6D1-A388AA31290D}" type="pres">
      <dgm:prSet presAssocID="{A90F64EB-D93C-4C0E-807B-077F8AA851DC}" presName="dotArrow1" presStyleLbl="alignNode1" presStyleIdx="5" presStyleCnt="12"/>
      <dgm:spPr/>
    </dgm:pt>
    <dgm:pt modelId="{C01ABC81-8E5A-4F01-B31C-E079099CB11D}" type="pres">
      <dgm:prSet presAssocID="{A90F64EB-D93C-4C0E-807B-077F8AA851DC}" presName="dotArrow2" presStyleLbl="alignNode1" presStyleIdx="6" presStyleCnt="12"/>
      <dgm:spPr/>
    </dgm:pt>
    <dgm:pt modelId="{347899B6-8853-4DE7-9510-89994B6BC589}" type="pres">
      <dgm:prSet presAssocID="{A90F64EB-D93C-4C0E-807B-077F8AA851DC}" presName="dotArrow3" presStyleLbl="alignNode1" presStyleIdx="7" presStyleCnt="12"/>
      <dgm:spPr/>
    </dgm:pt>
    <dgm:pt modelId="{F89FA32B-4FE4-4329-8C38-EDDDD8427E7B}" type="pres">
      <dgm:prSet presAssocID="{A90F64EB-D93C-4C0E-807B-077F8AA851DC}" presName="dotArrow4" presStyleLbl="alignNode1" presStyleIdx="8" presStyleCnt="12"/>
      <dgm:spPr/>
    </dgm:pt>
    <dgm:pt modelId="{4BA460F2-05ED-4F46-B6B6-75984BE72C88}" type="pres">
      <dgm:prSet presAssocID="{A90F64EB-D93C-4C0E-807B-077F8AA851DC}" presName="dotArrow5" presStyleLbl="alignNode1" presStyleIdx="9" presStyleCnt="12"/>
      <dgm:spPr/>
    </dgm:pt>
    <dgm:pt modelId="{1AEBBF2C-A049-494D-ABE2-321519D8B967}" type="pres">
      <dgm:prSet presAssocID="{A90F64EB-D93C-4C0E-807B-077F8AA851DC}" presName="dotArrow6" presStyleLbl="alignNode1" presStyleIdx="10" presStyleCnt="12"/>
      <dgm:spPr/>
    </dgm:pt>
    <dgm:pt modelId="{5015C092-7FF4-4C2A-A496-1ADB9A64EC82}" type="pres">
      <dgm:prSet presAssocID="{A90F64EB-D93C-4C0E-807B-077F8AA851DC}" presName="dotArrow7" presStyleLbl="alignNode1" presStyleIdx="11" presStyleCnt="12"/>
      <dgm:spPr/>
    </dgm:pt>
    <dgm:pt modelId="{6A63433C-2D71-4F62-851C-AFA24856DAF7}" type="pres">
      <dgm:prSet presAssocID="{DA35EC2C-E014-401B-8B62-6C6AF3309BC6}" presName="parTx1" presStyleLbl="node1" presStyleIdx="0" presStyleCnt="3"/>
      <dgm:spPr/>
      <dgm:t>
        <a:bodyPr/>
        <a:lstStyle/>
        <a:p>
          <a:endParaRPr lang="en-US"/>
        </a:p>
      </dgm:t>
    </dgm:pt>
    <dgm:pt modelId="{E59679F6-8018-4A4B-9DD3-A7DD8C754814}" type="pres">
      <dgm:prSet presAssocID="{AD6D737B-4359-4D96-9DBC-149EC1923DDE}" presName="picture1" presStyleCnt="0"/>
      <dgm:spPr/>
    </dgm:pt>
    <dgm:pt modelId="{A77F79CB-6D9C-471E-8D92-C24D64536417}" type="pres">
      <dgm:prSet presAssocID="{AD6D737B-4359-4D96-9DBC-149EC1923DDE}" presName="imageRepeatNode" presStyleLbl="fgImgPlace1" presStyleIdx="0" presStyleCnt="3"/>
      <dgm:spPr/>
      <dgm:t>
        <a:bodyPr/>
        <a:lstStyle/>
        <a:p>
          <a:endParaRPr lang="en-US"/>
        </a:p>
      </dgm:t>
    </dgm:pt>
    <dgm:pt modelId="{7DB8C35E-FF9A-4C25-A89A-F6C6BF0FFC82}" type="pres">
      <dgm:prSet presAssocID="{C926C961-FE1F-4D79-B7E4-233FA3F36E9A}" presName="parTx2" presStyleLbl="node1" presStyleIdx="1" presStyleCnt="3"/>
      <dgm:spPr/>
      <dgm:t>
        <a:bodyPr/>
        <a:lstStyle/>
        <a:p>
          <a:endParaRPr lang="en-US"/>
        </a:p>
      </dgm:t>
    </dgm:pt>
    <dgm:pt modelId="{88A9A0E3-ED8F-4187-9B38-B964985E1427}" type="pres">
      <dgm:prSet presAssocID="{FF6D7D62-92C8-412C-9903-A1C844841EF4}" presName="picture2" presStyleCnt="0"/>
      <dgm:spPr/>
    </dgm:pt>
    <dgm:pt modelId="{EAEA9C3B-0FDA-4232-B89B-6F97A82D691D}" type="pres">
      <dgm:prSet presAssocID="{FF6D7D62-92C8-412C-9903-A1C844841EF4}" presName="imageRepeatNode" presStyleLbl="fgImgPlace1" presStyleIdx="1" presStyleCnt="3"/>
      <dgm:spPr/>
      <dgm:t>
        <a:bodyPr/>
        <a:lstStyle/>
        <a:p>
          <a:endParaRPr lang="en-US"/>
        </a:p>
      </dgm:t>
    </dgm:pt>
    <dgm:pt modelId="{F4B0A611-7CC9-4A41-887D-70EAFA96990B}" type="pres">
      <dgm:prSet presAssocID="{0F96BA16-EE63-442B-9A3E-D788BBDD133D}" presName="parTx3" presStyleLbl="node1" presStyleIdx="2" presStyleCnt="3"/>
      <dgm:spPr/>
      <dgm:t>
        <a:bodyPr/>
        <a:lstStyle/>
        <a:p>
          <a:endParaRPr lang="en-US"/>
        </a:p>
      </dgm:t>
    </dgm:pt>
    <dgm:pt modelId="{47B4B436-CC21-4CB6-9C2C-CBDCC44C0C5A}" type="pres">
      <dgm:prSet presAssocID="{889A05B8-7D38-48C7-A9F7-518298D4E1BD}" presName="picture3" presStyleCnt="0"/>
      <dgm:spPr/>
    </dgm:pt>
    <dgm:pt modelId="{85B55BB2-21E2-4E4E-8294-DD65E1129E72}" type="pres">
      <dgm:prSet presAssocID="{889A05B8-7D38-48C7-A9F7-518298D4E1BD}" presName="imageRepeatNode" presStyleLbl="fgImgPlace1" presStyleIdx="2" presStyleCnt="3"/>
      <dgm:spPr/>
      <dgm:t>
        <a:bodyPr/>
        <a:lstStyle/>
        <a:p>
          <a:endParaRPr lang="en-US"/>
        </a:p>
      </dgm:t>
    </dgm:pt>
  </dgm:ptLst>
  <dgm:cxnLst>
    <dgm:cxn modelId="{AEC6A54A-7964-46C5-8C25-CDEA48B35DAA}" type="presOf" srcId="{AD6D737B-4359-4D96-9DBC-149EC1923DDE}" destId="{A77F79CB-6D9C-471E-8D92-C24D64536417}" srcOrd="0" destOrd="0" presId="urn:microsoft.com/office/officeart/2008/layout/AscendingPictureAccentProcess"/>
    <dgm:cxn modelId="{FBF5F569-D81E-48DD-ACE8-23542BB2F463}" type="presOf" srcId="{0F96BA16-EE63-442B-9A3E-D788BBDD133D}" destId="{F4B0A611-7CC9-4A41-887D-70EAFA96990B}" srcOrd="0" destOrd="0" presId="urn:microsoft.com/office/officeart/2008/layout/AscendingPictureAccentProcess"/>
    <dgm:cxn modelId="{8B1FA653-FF1E-4AE0-B2AF-DE7B6EB68A95}" srcId="{A90F64EB-D93C-4C0E-807B-077F8AA851DC}" destId="{0F96BA16-EE63-442B-9A3E-D788BBDD133D}" srcOrd="2" destOrd="0" parTransId="{95063AEF-83C9-4EA7-B3A1-BCE50CF08503}" sibTransId="{889A05B8-7D38-48C7-A9F7-518298D4E1BD}"/>
    <dgm:cxn modelId="{0CB29582-6E00-4397-A06E-AE4EC569C3C8}" type="presOf" srcId="{DA35EC2C-E014-401B-8B62-6C6AF3309BC6}" destId="{6A63433C-2D71-4F62-851C-AFA24856DAF7}" srcOrd="0" destOrd="0" presId="urn:microsoft.com/office/officeart/2008/layout/AscendingPictureAccentProcess"/>
    <dgm:cxn modelId="{12C3E05D-A29A-4A47-B84B-00BEDE0FE5F6}" type="presOf" srcId="{A90F64EB-D93C-4C0E-807B-077F8AA851DC}" destId="{6AB2DB89-3303-4646-8823-EAE24C1E0242}" srcOrd="0" destOrd="0" presId="urn:microsoft.com/office/officeart/2008/layout/AscendingPictureAccentProcess"/>
    <dgm:cxn modelId="{CAD2C4A5-C99E-44D4-8468-3142A438285D}" srcId="{A90F64EB-D93C-4C0E-807B-077F8AA851DC}" destId="{C926C961-FE1F-4D79-B7E4-233FA3F36E9A}" srcOrd="1" destOrd="0" parTransId="{56D06976-E8DA-4FC6-8488-578AC7F098EF}" sibTransId="{FF6D7D62-92C8-412C-9903-A1C844841EF4}"/>
    <dgm:cxn modelId="{BDE7C7F5-0B30-4A55-9AFA-799B467F2428}" type="presOf" srcId="{FF6D7D62-92C8-412C-9903-A1C844841EF4}" destId="{EAEA9C3B-0FDA-4232-B89B-6F97A82D691D}" srcOrd="0" destOrd="0" presId="urn:microsoft.com/office/officeart/2008/layout/AscendingPictureAccentProcess"/>
    <dgm:cxn modelId="{6CEDCD66-5AE7-49F1-9F06-C4A69B311919}" type="presOf" srcId="{889A05B8-7D38-48C7-A9F7-518298D4E1BD}" destId="{85B55BB2-21E2-4E4E-8294-DD65E1129E72}" srcOrd="0" destOrd="0" presId="urn:microsoft.com/office/officeart/2008/layout/AscendingPictureAccentProcess"/>
    <dgm:cxn modelId="{C44FD77E-09F6-491B-92A5-DAFC23A4EEDA}" type="presOf" srcId="{C926C961-FE1F-4D79-B7E4-233FA3F36E9A}" destId="{7DB8C35E-FF9A-4C25-A89A-F6C6BF0FFC82}" srcOrd="0" destOrd="0" presId="urn:microsoft.com/office/officeart/2008/layout/AscendingPictureAccentProcess"/>
    <dgm:cxn modelId="{7CDC3583-5B92-45C0-AD3E-B4113631149E}" srcId="{A90F64EB-D93C-4C0E-807B-077F8AA851DC}" destId="{DA35EC2C-E014-401B-8B62-6C6AF3309BC6}" srcOrd="0" destOrd="0" parTransId="{188BCD1B-A6BF-461D-B2A5-D69098986AAF}" sibTransId="{AD6D737B-4359-4D96-9DBC-149EC1923DDE}"/>
    <dgm:cxn modelId="{1886E077-16B6-454D-B71E-3633100A1AB2}" type="presParOf" srcId="{6AB2DB89-3303-4646-8823-EAE24C1E0242}" destId="{BA4378B4-83B7-4512-ACDA-B09C03B90594}" srcOrd="0" destOrd="0" presId="urn:microsoft.com/office/officeart/2008/layout/AscendingPictureAccentProcess"/>
    <dgm:cxn modelId="{8023DC73-AAD1-4AAF-9BA5-9C7D556A41D7}" type="presParOf" srcId="{6AB2DB89-3303-4646-8823-EAE24C1E0242}" destId="{32D4560F-D896-4F22-97CF-53A244356B9E}" srcOrd="1" destOrd="0" presId="urn:microsoft.com/office/officeart/2008/layout/AscendingPictureAccentProcess"/>
    <dgm:cxn modelId="{ED10DD48-3F67-4B64-B06F-4B93FB901BE2}" type="presParOf" srcId="{6AB2DB89-3303-4646-8823-EAE24C1E0242}" destId="{623694BD-F725-4F75-AC1A-DC34B1396188}" srcOrd="2" destOrd="0" presId="urn:microsoft.com/office/officeart/2008/layout/AscendingPictureAccentProcess"/>
    <dgm:cxn modelId="{CAD7A2BE-E951-411E-87C3-40B859F02B20}" type="presParOf" srcId="{6AB2DB89-3303-4646-8823-EAE24C1E0242}" destId="{F7C9A623-1E3F-428B-B28C-F6BA0ACD352E}" srcOrd="3" destOrd="0" presId="urn:microsoft.com/office/officeart/2008/layout/AscendingPictureAccentProcess"/>
    <dgm:cxn modelId="{E0B756A3-F395-4BF1-A335-E5D34BFB0563}" type="presParOf" srcId="{6AB2DB89-3303-4646-8823-EAE24C1E0242}" destId="{A972B282-BFE2-4835-AB85-DD26203E129E}" srcOrd="4" destOrd="0" presId="urn:microsoft.com/office/officeart/2008/layout/AscendingPictureAccentProcess"/>
    <dgm:cxn modelId="{DB4B4A11-1E4D-42E9-8DB5-44F4E55A3E33}" type="presParOf" srcId="{6AB2DB89-3303-4646-8823-EAE24C1E0242}" destId="{AF8F9C65-4CA5-4D53-B6D1-A388AA31290D}" srcOrd="5" destOrd="0" presId="urn:microsoft.com/office/officeart/2008/layout/AscendingPictureAccentProcess"/>
    <dgm:cxn modelId="{7F534EF5-C28A-4801-898F-4F6FB81CF410}" type="presParOf" srcId="{6AB2DB89-3303-4646-8823-EAE24C1E0242}" destId="{C01ABC81-8E5A-4F01-B31C-E079099CB11D}" srcOrd="6" destOrd="0" presId="urn:microsoft.com/office/officeart/2008/layout/AscendingPictureAccentProcess"/>
    <dgm:cxn modelId="{400FE867-9075-4614-BF8F-53096E4C0846}" type="presParOf" srcId="{6AB2DB89-3303-4646-8823-EAE24C1E0242}" destId="{347899B6-8853-4DE7-9510-89994B6BC589}" srcOrd="7" destOrd="0" presId="urn:microsoft.com/office/officeart/2008/layout/AscendingPictureAccentProcess"/>
    <dgm:cxn modelId="{4142E9F9-32CD-4C59-9781-FBC4200DA394}" type="presParOf" srcId="{6AB2DB89-3303-4646-8823-EAE24C1E0242}" destId="{F89FA32B-4FE4-4329-8C38-EDDDD8427E7B}" srcOrd="8" destOrd="0" presId="urn:microsoft.com/office/officeart/2008/layout/AscendingPictureAccentProcess"/>
    <dgm:cxn modelId="{65CB45C1-EDDC-4102-8570-0D242674425C}" type="presParOf" srcId="{6AB2DB89-3303-4646-8823-EAE24C1E0242}" destId="{4BA460F2-05ED-4F46-B6B6-75984BE72C88}" srcOrd="9" destOrd="0" presId="urn:microsoft.com/office/officeart/2008/layout/AscendingPictureAccentProcess"/>
    <dgm:cxn modelId="{E7FA5982-5715-44FB-91E8-23640934087D}" type="presParOf" srcId="{6AB2DB89-3303-4646-8823-EAE24C1E0242}" destId="{1AEBBF2C-A049-494D-ABE2-321519D8B967}" srcOrd="10" destOrd="0" presId="urn:microsoft.com/office/officeart/2008/layout/AscendingPictureAccentProcess"/>
    <dgm:cxn modelId="{E8ED33A8-84F6-4CC2-A232-69C9B1C25D69}" type="presParOf" srcId="{6AB2DB89-3303-4646-8823-EAE24C1E0242}" destId="{5015C092-7FF4-4C2A-A496-1ADB9A64EC82}" srcOrd="11" destOrd="0" presId="urn:microsoft.com/office/officeart/2008/layout/AscendingPictureAccentProcess"/>
    <dgm:cxn modelId="{74982651-B5E3-4ED4-8791-DD0F46A5265C}" type="presParOf" srcId="{6AB2DB89-3303-4646-8823-EAE24C1E0242}" destId="{6A63433C-2D71-4F62-851C-AFA24856DAF7}" srcOrd="12" destOrd="0" presId="urn:microsoft.com/office/officeart/2008/layout/AscendingPictureAccentProcess"/>
    <dgm:cxn modelId="{6E18B33E-ABBF-4D3F-BEC4-18994AAEA416}" type="presParOf" srcId="{6AB2DB89-3303-4646-8823-EAE24C1E0242}" destId="{E59679F6-8018-4A4B-9DD3-A7DD8C754814}" srcOrd="13" destOrd="0" presId="urn:microsoft.com/office/officeart/2008/layout/AscendingPictureAccentProcess"/>
    <dgm:cxn modelId="{34202A42-A7E7-498D-99E2-B1D4F933C476}" type="presParOf" srcId="{E59679F6-8018-4A4B-9DD3-A7DD8C754814}" destId="{A77F79CB-6D9C-471E-8D92-C24D64536417}" srcOrd="0" destOrd="0" presId="urn:microsoft.com/office/officeart/2008/layout/AscendingPictureAccentProcess"/>
    <dgm:cxn modelId="{09917369-90DE-4B0D-8256-A38A20315670}" type="presParOf" srcId="{6AB2DB89-3303-4646-8823-EAE24C1E0242}" destId="{7DB8C35E-FF9A-4C25-A89A-F6C6BF0FFC82}" srcOrd="14" destOrd="0" presId="urn:microsoft.com/office/officeart/2008/layout/AscendingPictureAccentProcess"/>
    <dgm:cxn modelId="{5F084D2A-2F2B-4508-B92B-0F38829E5735}" type="presParOf" srcId="{6AB2DB89-3303-4646-8823-EAE24C1E0242}" destId="{88A9A0E3-ED8F-4187-9B38-B964985E1427}" srcOrd="15" destOrd="0" presId="urn:microsoft.com/office/officeart/2008/layout/AscendingPictureAccentProcess"/>
    <dgm:cxn modelId="{C8EA6998-481C-43A8-8F83-59612C73F9CD}" type="presParOf" srcId="{88A9A0E3-ED8F-4187-9B38-B964985E1427}" destId="{EAEA9C3B-0FDA-4232-B89B-6F97A82D691D}" srcOrd="0" destOrd="0" presId="urn:microsoft.com/office/officeart/2008/layout/AscendingPictureAccentProcess"/>
    <dgm:cxn modelId="{5F67AC2E-804D-4CCC-BA04-EE18A10512A8}" type="presParOf" srcId="{6AB2DB89-3303-4646-8823-EAE24C1E0242}" destId="{F4B0A611-7CC9-4A41-887D-70EAFA96990B}" srcOrd="16" destOrd="0" presId="urn:microsoft.com/office/officeart/2008/layout/AscendingPictureAccentProcess"/>
    <dgm:cxn modelId="{3522A049-B224-4E12-90E5-FAA724757BBE}" type="presParOf" srcId="{6AB2DB89-3303-4646-8823-EAE24C1E0242}" destId="{47B4B436-CC21-4CB6-9C2C-CBDCC44C0C5A}" srcOrd="17" destOrd="0" presId="urn:microsoft.com/office/officeart/2008/layout/AscendingPictureAccentProcess"/>
    <dgm:cxn modelId="{C661B486-B950-4CF8-B03C-EE447BE17830}" type="presParOf" srcId="{47B4B436-CC21-4CB6-9C2C-CBDCC44C0C5A}" destId="{85B55BB2-21E2-4E4E-8294-DD65E1129E72}"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0F64EB-D93C-4C0E-807B-077F8AA851DC}"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US"/>
        </a:p>
      </dgm:t>
    </dgm:pt>
    <dgm:pt modelId="{DA35EC2C-E014-401B-8B62-6C6AF3309BC6}">
      <dgm:prSet phldrT="[Text]"/>
      <dgm:spPr/>
      <dgm:t>
        <a:bodyPr/>
        <a:lstStyle/>
        <a:p>
          <a:pPr algn="ctr"/>
          <a:r>
            <a:rPr lang="en-US" dirty="0" smtClean="0"/>
            <a:t>High School         4 years</a:t>
          </a:r>
          <a:endParaRPr lang="en-US" dirty="0"/>
        </a:p>
      </dgm:t>
    </dgm:pt>
    <dgm:pt modelId="{188BCD1B-A6BF-461D-B2A5-D69098986AAF}" type="parTrans" cxnId="{7CDC3583-5B92-45C0-AD3E-B4113631149E}">
      <dgm:prSet/>
      <dgm:spPr/>
      <dgm:t>
        <a:bodyPr/>
        <a:lstStyle/>
        <a:p>
          <a:endParaRPr lang="en-US"/>
        </a:p>
      </dgm:t>
    </dgm:pt>
    <dgm:pt modelId="{AD6D737B-4359-4D96-9DBC-149EC1923DDE}" type="sibTrans" cxnId="{7CDC3583-5B92-45C0-AD3E-B4113631149E}">
      <dgm:prSet/>
      <dgm:spPr>
        <a:blipFill rotWithShape="1">
          <a:blip xmlns:r="http://schemas.openxmlformats.org/officeDocument/2006/relationships" r:embed="rId1"/>
          <a:stretch>
            <a:fillRect/>
          </a:stretch>
        </a:blipFill>
      </dgm:spPr>
      <dgm:t>
        <a:bodyPr/>
        <a:lstStyle/>
        <a:p>
          <a:endParaRPr lang="en-US"/>
        </a:p>
      </dgm:t>
    </dgm:pt>
    <dgm:pt modelId="{C926C961-FE1F-4D79-B7E4-233FA3F36E9A}">
      <dgm:prSet phldrT="[Text]"/>
      <dgm:spPr/>
      <dgm:t>
        <a:bodyPr/>
        <a:lstStyle/>
        <a:p>
          <a:pPr algn="ctr"/>
          <a:r>
            <a:rPr lang="en-US" dirty="0" smtClean="0"/>
            <a:t>College                4 years</a:t>
          </a:r>
          <a:endParaRPr lang="en-US" dirty="0"/>
        </a:p>
      </dgm:t>
    </dgm:pt>
    <dgm:pt modelId="{56D06976-E8DA-4FC6-8488-578AC7F098EF}" type="parTrans" cxnId="{CAD2C4A5-C99E-44D4-8468-3142A438285D}">
      <dgm:prSet/>
      <dgm:spPr/>
      <dgm:t>
        <a:bodyPr/>
        <a:lstStyle/>
        <a:p>
          <a:endParaRPr lang="en-US"/>
        </a:p>
      </dgm:t>
    </dgm:pt>
    <dgm:pt modelId="{FF6D7D62-92C8-412C-9903-A1C844841EF4}" type="sibTrans" cxnId="{CAD2C4A5-C99E-44D4-8468-3142A438285D}">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0F96BA16-EE63-442B-9A3E-D788BBDD133D}">
      <dgm:prSet phldrT="[Text]"/>
      <dgm:spPr/>
      <dgm:t>
        <a:bodyPr/>
        <a:lstStyle/>
        <a:p>
          <a:pPr algn="ctr"/>
          <a:r>
            <a:rPr lang="en-US" dirty="0" smtClean="0"/>
            <a:t>Graduate School 5-6 years</a:t>
          </a:r>
          <a:endParaRPr lang="en-US" dirty="0"/>
        </a:p>
      </dgm:t>
    </dgm:pt>
    <dgm:pt modelId="{95063AEF-83C9-4EA7-B3A1-BCE50CF08503}" type="parTrans" cxnId="{8B1FA653-FF1E-4AE0-B2AF-DE7B6EB68A95}">
      <dgm:prSet/>
      <dgm:spPr/>
      <dgm:t>
        <a:bodyPr/>
        <a:lstStyle/>
        <a:p>
          <a:endParaRPr lang="en-US"/>
        </a:p>
      </dgm:t>
    </dgm:pt>
    <dgm:pt modelId="{889A05B8-7D38-48C7-A9F7-518298D4E1BD}" type="sibTrans" cxnId="{8B1FA653-FF1E-4AE0-B2AF-DE7B6EB68A9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6AB2DB89-3303-4646-8823-EAE24C1E0242}" type="pres">
      <dgm:prSet presAssocID="{A90F64EB-D93C-4C0E-807B-077F8AA851DC}" presName="Name0" presStyleCnt="0">
        <dgm:presLayoutVars>
          <dgm:chMax val="7"/>
          <dgm:chPref val="7"/>
          <dgm:dir/>
        </dgm:presLayoutVars>
      </dgm:prSet>
      <dgm:spPr/>
      <dgm:t>
        <a:bodyPr/>
        <a:lstStyle/>
        <a:p>
          <a:endParaRPr lang="en-US"/>
        </a:p>
      </dgm:t>
    </dgm:pt>
    <dgm:pt modelId="{BA4378B4-83B7-4512-ACDA-B09C03B90594}" type="pres">
      <dgm:prSet presAssocID="{A90F64EB-D93C-4C0E-807B-077F8AA851DC}" presName="dot1" presStyleLbl="alignNode1" presStyleIdx="0" presStyleCnt="12"/>
      <dgm:spPr/>
    </dgm:pt>
    <dgm:pt modelId="{32D4560F-D896-4F22-97CF-53A244356B9E}" type="pres">
      <dgm:prSet presAssocID="{A90F64EB-D93C-4C0E-807B-077F8AA851DC}" presName="dot2" presStyleLbl="alignNode1" presStyleIdx="1" presStyleCnt="12"/>
      <dgm:spPr/>
    </dgm:pt>
    <dgm:pt modelId="{623694BD-F725-4F75-AC1A-DC34B1396188}" type="pres">
      <dgm:prSet presAssocID="{A90F64EB-D93C-4C0E-807B-077F8AA851DC}" presName="dot3" presStyleLbl="alignNode1" presStyleIdx="2" presStyleCnt="12"/>
      <dgm:spPr/>
    </dgm:pt>
    <dgm:pt modelId="{F7C9A623-1E3F-428B-B28C-F6BA0ACD352E}" type="pres">
      <dgm:prSet presAssocID="{A90F64EB-D93C-4C0E-807B-077F8AA851DC}" presName="dot4" presStyleLbl="alignNode1" presStyleIdx="3" presStyleCnt="12"/>
      <dgm:spPr/>
    </dgm:pt>
    <dgm:pt modelId="{A972B282-BFE2-4835-AB85-DD26203E129E}" type="pres">
      <dgm:prSet presAssocID="{A90F64EB-D93C-4C0E-807B-077F8AA851DC}" presName="dot5" presStyleLbl="alignNode1" presStyleIdx="4" presStyleCnt="12"/>
      <dgm:spPr/>
    </dgm:pt>
    <dgm:pt modelId="{AF8F9C65-4CA5-4D53-B6D1-A388AA31290D}" type="pres">
      <dgm:prSet presAssocID="{A90F64EB-D93C-4C0E-807B-077F8AA851DC}" presName="dotArrow1" presStyleLbl="alignNode1" presStyleIdx="5" presStyleCnt="12"/>
      <dgm:spPr/>
    </dgm:pt>
    <dgm:pt modelId="{C01ABC81-8E5A-4F01-B31C-E079099CB11D}" type="pres">
      <dgm:prSet presAssocID="{A90F64EB-D93C-4C0E-807B-077F8AA851DC}" presName="dotArrow2" presStyleLbl="alignNode1" presStyleIdx="6" presStyleCnt="12"/>
      <dgm:spPr/>
    </dgm:pt>
    <dgm:pt modelId="{347899B6-8853-4DE7-9510-89994B6BC589}" type="pres">
      <dgm:prSet presAssocID="{A90F64EB-D93C-4C0E-807B-077F8AA851DC}" presName="dotArrow3" presStyleLbl="alignNode1" presStyleIdx="7" presStyleCnt="12"/>
      <dgm:spPr/>
    </dgm:pt>
    <dgm:pt modelId="{F89FA32B-4FE4-4329-8C38-EDDDD8427E7B}" type="pres">
      <dgm:prSet presAssocID="{A90F64EB-D93C-4C0E-807B-077F8AA851DC}" presName="dotArrow4" presStyleLbl="alignNode1" presStyleIdx="8" presStyleCnt="12"/>
      <dgm:spPr/>
    </dgm:pt>
    <dgm:pt modelId="{4BA460F2-05ED-4F46-B6B6-75984BE72C88}" type="pres">
      <dgm:prSet presAssocID="{A90F64EB-D93C-4C0E-807B-077F8AA851DC}" presName="dotArrow5" presStyleLbl="alignNode1" presStyleIdx="9" presStyleCnt="12"/>
      <dgm:spPr/>
    </dgm:pt>
    <dgm:pt modelId="{1AEBBF2C-A049-494D-ABE2-321519D8B967}" type="pres">
      <dgm:prSet presAssocID="{A90F64EB-D93C-4C0E-807B-077F8AA851DC}" presName="dotArrow6" presStyleLbl="alignNode1" presStyleIdx="10" presStyleCnt="12"/>
      <dgm:spPr/>
    </dgm:pt>
    <dgm:pt modelId="{5015C092-7FF4-4C2A-A496-1ADB9A64EC82}" type="pres">
      <dgm:prSet presAssocID="{A90F64EB-D93C-4C0E-807B-077F8AA851DC}" presName="dotArrow7" presStyleLbl="alignNode1" presStyleIdx="11" presStyleCnt="12"/>
      <dgm:spPr/>
    </dgm:pt>
    <dgm:pt modelId="{6A63433C-2D71-4F62-851C-AFA24856DAF7}" type="pres">
      <dgm:prSet presAssocID="{DA35EC2C-E014-401B-8B62-6C6AF3309BC6}" presName="parTx1" presStyleLbl="node1" presStyleIdx="0" presStyleCnt="3"/>
      <dgm:spPr/>
      <dgm:t>
        <a:bodyPr/>
        <a:lstStyle/>
        <a:p>
          <a:endParaRPr lang="en-US"/>
        </a:p>
      </dgm:t>
    </dgm:pt>
    <dgm:pt modelId="{E59679F6-8018-4A4B-9DD3-A7DD8C754814}" type="pres">
      <dgm:prSet presAssocID="{AD6D737B-4359-4D96-9DBC-149EC1923DDE}" presName="picture1" presStyleCnt="0"/>
      <dgm:spPr/>
    </dgm:pt>
    <dgm:pt modelId="{A77F79CB-6D9C-471E-8D92-C24D64536417}" type="pres">
      <dgm:prSet presAssocID="{AD6D737B-4359-4D96-9DBC-149EC1923DDE}" presName="imageRepeatNode" presStyleLbl="fgImgPlace1" presStyleIdx="0" presStyleCnt="3"/>
      <dgm:spPr/>
      <dgm:t>
        <a:bodyPr/>
        <a:lstStyle/>
        <a:p>
          <a:endParaRPr lang="en-US"/>
        </a:p>
      </dgm:t>
    </dgm:pt>
    <dgm:pt modelId="{7DB8C35E-FF9A-4C25-A89A-F6C6BF0FFC82}" type="pres">
      <dgm:prSet presAssocID="{C926C961-FE1F-4D79-B7E4-233FA3F36E9A}" presName="parTx2" presStyleLbl="node1" presStyleIdx="1" presStyleCnt="3"/>
      <dgm:spPr/>
      <dgm:t>
        <a:bodyPr/>
        <a:lstStyle/>
        <a:p>
          <a:endParaRPr lang="en-US"/>
        </a:p>
      </dgm:t>
    </dgm:pt>
    <dgm:pt modelId="{88A9A0E3-ED8F-4187-9B38-B964985E1427}" type="pres">
      <dgm:prSet presAssocID="{FF6D7D62-92C8-412C-9903-A1C844841EF4}" presName="picture2" presStyleCnt="0"/>
      <dgm:spPr/>
    </dgm:pt>
    <dgm:pt modelId="{EAEA9C3B-0FDA-4232-B89B-6F97A82D691D}" type="pres">
      <dgm:prSet presAssocID="{FF6D7D62-92C8-412C-9903-A1C844841EF4}" presName="imageRepeatNode" presStyleLbl="fgImgPlace1" presStyleIdx="1" presStyleCnt="3"/>
      <dgm:spPr/>
      <dgm:t>
        <a:bodyPr/>
        <a:lstStyle/>
        <a:p>
          <a:endParaRPr lang="en-US"/>
        </a:p>
      </dgm:t>
    </dgm:pt>
    <dgm:pt modelId="{F4B0A611-7CC9-4A41-887D-70EAFA96990B}" type="pres">
      <dgm:prSet presAssocID="{0F96BA16-EE63-442B-9A3E-D788BBDD133D}" presName="parTx3" presStyleLbl="node1" presStyleIdx="2" presStyleCnt="3"/>
      <dgm:spPr/>
      <dgm:t>
        <a:bodyPr/>
        <a:lstStyle/>
        <a:p>
          <a:endParaRPr lang="en-US"/>
        </a:p>
      </dgm:t>
    </dgm:pt>
    <dgm:pt modelId="{47B4B436-CC21-4CB6-9C2C-CBDCC44C0C5A}" type="pres">
      <dgm:prSet presAssocID="{889A05B8-7D38-48C7-A9F7-518298D4E1BD}" presName="picture3" presStyleCnt="0"/>
      <dgm:spPr/>
    </dgm:pt>
    <dgm:pt modelId="{85B55BB2-21E2-4E4E-8294-DD65E1129E72}" type="pres">
      <dgm:prSet presAssocID="{889A05B8-7D38-48C7-A9F7-518298D4E1BD}" presName="imageRepeatNode" presStyleLbl="fgImgPlace1" presStyleIdx="2" presStyleCnt="3"/>
      <dgm:spPr/>
      <dgm:t>
        <a:bodyPr/>
        <a:lstStyle/>
        <a:p>
          <a:endParaRPr lang="en-US"/>
        </a:p>
      </dgm:t>
    </dgm:pt>
  </dgm:ptLst>
  <dgm:cxnLst>
    <dgm:cxn modelId="{7CDC3583-5B92-45C0-AD3E-B4113631149E}" srcId="{A90F64EB-D93C-4C0E-807B-077F8AA851DC}" destId="{DA35EC2C-E014-401B-8B62-6C6AF3309BC6}" srcOrd="0" destOrd="0" parTransId="{188BCD1B-A6BF-461D-B2A5-D69098986AAF}" sibTransId="{AD6D737B-4359-4D96-9DBC-149EC1923DDE}"/>
    <dgm:cxn modelId="{33ABA36A-D5D2-40F9-B069-F86E7D0379B8}" type="presOf" srcId="{C926C961-FE1F-4D79-B7E4-233FA3F36E9A}" destId="{7DB8C35E-FF9A-4C25-A89A-F6C6BF0FFC82}" srcOrd="0" destOrd="0" presId="urn:microsoft.com/office/officeart/2008/layout/AscendingPictureAccentProcess"/>
    <dgm:cxn modelId="{7B8B18FD-75C2-4835-A738-1BC6A27F9C82}" type="presOf" srcId="{A90F64EB-D93C-4C0E-807B-077F8AA851DC}" destId="{6AB2DB89-3303-4646-8823-EAE24C1E0242}" srcOrd="0" destOrd="0" presId="urn:microsoft.com/office/officeart/2008/layout/AscendingPictureAccentProcess"/>
    <dgm:cxn modelId="{68415B9A-CB24-453F-A2C4-0A29B19F36B9}" type="presOf" srcId="{DA35EC2C-E014-401B-8B62-6C6AF3309BC6}" destId="{6A63433C-2D71-4F62-851C-AFA24856DAF7}" srcOrd="0" destOrd="0" presId="urn:microsoft.com/office/officeart/2008/layout/AscendingPictureAccentProcess"/>
    <dgm:cxn modelId="{CAD2C4A5-C99E-44D4-8468-3142A438285D}" srcId="{A90F64EB-D93C-4C0E-807B-077F8AA851DC}" destId="{C926C961-FE1F-4D79-B7E4-233FA3F36E9A}" srcOrd="1" destOrd="0" parTransId="{56D06976-E8DA-4FC6-8488-578AC7F098EF}" sibTransId="{FF6D7D62-92C8-412C-9903-A1C844841EF4}"/>
    <dgm:cxn modelId="{58F40C2E-E0D8-443C-B428-3712EB0BB695}" type="presOf" srcId="{889A05B8-7D38-48C7-A9F7-518298D4E1BD}" destId="{85B55BB2-21E2-4E4E-8294-DD65E1129E72}" srcOrd="0" destOrd="0" presId="urn:microsoft.com/office/officeart/2008/layout/AscendingPictureAccentProcess"/>
    <dgm:cxn modelId="{37E1F592-9D65-4599-96FF-A571A8DE42BD}" type="presOf" srcId="{0F96BA16-EE63-442B-9A3E-D788BBDD133D}" destId="{F4B0A611-7CC9-4A41-887D-70EAFA96990B}" srcOrd="0" destOrd="0" presId="urn:microsoft.com/office/officeart/2008/layout/AscendingPictureAccentProcess"/>
    <dgm:cxn modelId="{176CD63F-DDA8-4B27-95FA-08E9B2BC5468}" type="presOf" srcId="{FF6D7D62-92C8-412C-9903-A1C844841EF4}" destId="{EAEA9C3B-0FDA-4232-B89B-6F97A82D691D}" srcOrd="0" destOrd="0" presId="urn:microsoft.com/office/officeart/2008/layout/AscendingPictureAccentProcess"/>
    <dgm:cxn modelId="{D6CBCF01-F546-4295-8092-375DD01630A6}" type="presOf" srcId="{AD6D737B-4359-4D96-9DBC-149EC1923DDE}" destId="{A77F79CB-6D9C-471E-8D92-C24D64536417}" srcOrd="0" destOrd="0" presId="urn:microsoft.com/office/officeart/2008/layout/AscendingPictureAccentProcess"/>
    <dgm:cxn modelId="{8B1FA653-FF1E-4AE0-B2AF-DE7B6EB68A95}" srcId="{A90F64EB-D93C-4C0E-807B-077F8AA851DC}" destId="{0F96BA16-EE63-442B-9A3E-D788BBDD133D}" srcOrd="2" destOrd="0" parTransId="{95063AEF-83C9-4EA7-B3A1-BCE50CF08503}" sibTransId="{889A05B8-7D38-48C7-A9F7-518298D4E1BD}"/>
    <dgm:cxn modelId="{8D2FAD30-82F7-4424-AC49-6199D2F7C7DE}" type="presParOf" srcId="{6AB2DB89-3303-4646-8823-EAE24C1E0242}" destId="{BA4378B4-83B7-4512-ACDA-B09C03B90594}" srcOrd="0" destOrd="0" presId="urn:microsoft.com/office/officeart/2008/layout/AscendingPictureAccentProcess"/>
    <dgm:cxn modelId="{FF52D011-9870-4D32-9590-268AD772BC43}" type="presParOf" srcId="{6AB2DB89-3303-4646-8823-EAE24C1E0242}" destId="{32D4560F-D896-4F22-97CF-53A244356B9E}" srcOrd="1" destOrd="0" presId="urn:microsoft.com/office/officeart/2008/layout/AscendingPictureAccentProcess"/>
    <dgm:cxn modelId="{68BEF4DD-3034-4389-BE32-733593D3CCA1}" type="presParOf" srcId="{6AB2DB89-3303-4646-8823-EAE24C1E0242}" destId="{623694BD-F725-4F75-AC1A-DC34B1396188}" srcOrd="2" destOrd="0" presId="urn:microsoft.com/office/officeart/2008/layout/AscendingPictureAccentProcess"/>
    <dgm:cxn modelId="{48D43BBB-FA45-4A09-9490-2270AB7DFF2C}" type="presParOf" srcId="{6AB2DB89-3303-4646-8823-EAE24C1E0242}" destId="{F7C9A623-1E3F-428B-B28C-F6BA0ACD352E}" srcOrd="3" destOrd="0" presId="urn:microsoft.com/office/officeart/2008/layout/AscendingPictureAccentProcess"/>
    <dgm:cxn modelId="{7EC4094F-DE02-4392-958C-B0696ABF603F}" type="presParOf" srcId="{6AB2DB89-3303-4646-8823-EAE24C1E0242}" destId="{A972B282-BFE2-4835-AB85-DD26203E129E}" srcOrd="4" destOrd="0" presId="urn:microsoft.com/office/officeart/2008/layout/AscendingPictureAccentProcess"/>
    <dgm:cxn modelId="{C8CB125D-F7B2-4211-BD21-D8701BA8E0BD}" type="presParOf" srcId="{6AB2DB89-3303-4646-8823-EAE24C1E0242}" destId="{AF8F9C65-4CA5-4D53-B6D1-A388AA31290D}" srcOrd="5" destOrd="0" presId="urn:microsoft.com/office/officeart/2008/layout/AscendingPictureAccentProcess"/>
    <dgm:cxn modelId="{2C846DB1-E22E-43B5-AC1F-6691A1D7561E}" type="presParOf" srcId="{6AB2DB89-3303-4646-8823-EAE24C1E0242}" destId="{C01ABC81-8E5A-4F01-B31C-E079099CB11D}" srcOrd="6" destOrd="0" presId="urn:microsoft.com/office/officeart/2008/layout/AscendingPictureAccentProcess"/>
    <dgm:cxn modelId="{8D170B7E-D440-42B2-A98A-5E4F15E77160}" type="presParOf" srcId="{6AB2DB89-3303-4646-8823-EAE24C1E0242}" destId="{347899B6-8853-4DE7-9510-89994B6BC589}" srcOrd="7" destOrd="0" presId="urn:microsoft.com/office/officeart/2008/layout/AscendingPictureAccentProcess"/>
    <dgm:cxn modelId="{372EB3F3-3A00-4A55-BC06-A26200EC06EB}" type="presParOf" srcId="{6AB2DB89-3303-4646-8823-EAE24C1E0242}" destId="{F89FA32B-4FE4-4329-8C38-EDDDD8427E7B}" srcOrd="8" destOrd="0" presId="urn:microsoft.com/office/officeart/2008/layout/AscendingPictureAccentProcess"/>
    <dgm:cxn modelId="{2E5A3959-2F91-4A64-BC95-C787AE1086D4}" type="presParOf" srcId="{6AB2DB89-3303-4646-8823-EAE24C1E0242}" destId="{4BA460F2-05ED-4F46-B6B6-75984BE72C88}" srcOrd="9" destOrd="0" presId="urn:microsoft.com/office/officeart/2008/layout/AscendingPictureAccentProcess"/>
    <dgm:cxn modelId="{BFFD2532-75BF-40C1-B056-552C4EE29FC2}" type="presParOf" srcId="{6AB2DB89-3303-4646-8823-EAE24C1E0242}" destId="{1AEBBF2C-A049-494D-ABE2-321519D8B967}" srcOrd="10" destOrd="0" presId="urn:microsoft.com/office/officeart/2008/layout/AscendingPictureAccentProcess"/>
    <dgm:cxn modelId="{F2E53666-50D9-47AB-976B-54C168BA30D2}" type="presParOf" srcId="{6AB2DB89-3303-4646-8823-EAE24C1E0242}" destId="{5015C092-7FF4-4C2A-A496-1ADB9A64EC82}" srcOrd="11" destOrd="0" presId="urn:microsoft.com/office/officeart/2008/layout/AscendingPictureAccentProcess"/>
    <dgm:cxn modelId="{9AF82579-8182-4021-BA54-ACE83929E17D}" type="presParOf" srcId="{6AB2DB89-3303-4646-8823-EAE24C1E0242}" destId="{6A63433C-2D71-4F62-851C-AFA24856DAF7}" srcOrd="12" destOrd="0" presId="urn:microsoft.com/office/officeart/2008/layout/AscendingPictureAccentProcess"/>
    <dgm:cxn modelId="{D35121BA-A7D6-4258-AA0D-F36C18D7554C}" type="presParOf" srcId="{6AB2DB89-3303-4646-8823-EAE24C1E0242}" destId="{E59679F6-8018-4A4B-9DD3-A7DD8C754814}" srcOrd="13" destOrd="0" presId="urn:microsoft.com/office/officeart/2008/layout/AscendingPictureAccentProcess"/>
    <dgm:cxn modelId="{C7DB60D1-B247-46AF-8A1E-F5A092EA01D1}" type="presParOf" srcId="{E59679F6-8018-4A4B-9DD3-A7DD8C754814}" destId="{A77F79CB-6D9C-471E-8D92-C24D64536417}" srcOrd="0" destOrd="0" presId="urn:microsoft.com/office/officeart/2008/layout/AscendingPictureAccentProcess"/>
    <dgm:cxn modelId="{5B3F3B8C-2BC2-455F-81F5-B13400FD976C}" type="presParOf" srcId="{6AB2DB89-3303-4646-8823-EAE24C1E0242}" destId="{7DB8C35E-FF9A-4C25-A89A-F6C6BF0FFC82}" srcOrd="14" destOrd="0" presId="urn:microsoft.com/office/officeart/2008/layout/AscendingPictureAccentProcess"/>
    <dgm:cxn modelId="{63A68EA5-1E0D-4B19-B043-1B0692E6B7C1}" type="presParOf" srcId="{6AB2DB89-3303-4646-8823-EAE24C1E0242}" destId="{88A9A0E3-ED8F-4187-9B38-B964985E1427}" srcOrd="15" destOrd="0" presId="urn:microsoft.com/office/officeart/2008/layout/AscendingPictureAccentProcess"/>
    <dgm:cxn modelId="{21733FF4-61E7-4621-8767-CA8E51AC9D26}" type="presParOf" srcId="{88A9A0E3-ED8F-4187-9B38-B964985E1427}" destId="{EAEA9C3B-0FDA-4232-B89B-6F97A82D691D}" srcOrd="0" destOrd="0" presId="urn:microsoft.com/office/officeart/2008/layout/AscendingPictureAccentProcess"/>
    <dgm:cxn modelId="{D143AB2C-166E-497E-8D3A-47C03A97DDDF}" type="presParOf" srcId="{6AB2DB89-3303-4646-8823-EAE24C1E0242}" destId="{F4B0A611-7CC9-4A41-887D-70EAFA96990B}" srcOrd="16" destOrd="0" presId="urn:microsoft.com/office/officeart/2008/layout/AscendingPictureAccentProcess"/>
    <dgm:cxn modelId="{4CE8E2C5-7F16-4EFB-9CCE-C3ED98017F7D}" type="presParOf" srcId="{6AB2DB89-3303-4646-8823-EAE24C1E0242}" destId="{47B4B436-CC21-4CB6-9C2C-CBDCC44C0C5A}" srcOrd="17" destOrd="0" presId="urn:microsoft.com/office/officeart/2008/layout/AscendingPictureAccentProcess"/>
    <dgm:cxn modelId="{09F242A7-0346-43F0-997E-D49B71BAAC8B}" type="presParOf" srcId="{47B4B436-CC21-4CB6-9C2C-CBDCC44C0C5A}" destId="{85B55BB2-21E2-4E4E-8294-DD65E1129E72}"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0F64EB-D93C-4C0E-807B-077F8AA851DC}"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US"/>
        </a:p>
      </dgm:t>
    </dgm:pt>
    <dgm:pt modelId="{DA35EC2C-E014-401B-8B62-6C6AF3309BC6}">
      <dgm:prSet phldrT="[Text]"/>
      <dgm:spPr/>
      <dgm:t>
        <a:bodyPr/>
        <a:lstStyle/>
        <a:p>
          <a:pPr algn="ctr"/>
          <a:r>
            <a:rPr lang="en-US" dirty="0" smtClean="0"/>
            <a:t>High School         4 years</a:t>
          </a:r>
          <a:endParaRPr lang="en-US" dirty="0"/>
        </a:p>
      </dgm:t>
    </dgm:pt>
    <dgm:pt modelId="{188BCD1B-A6BF-461D-B2A5-D69098986AAF}" type="parTrans" cxnId="{7CDC3583-5B92-45C0-AD3E-B4113631149E}">
      <dgm:prSet/>
      <dgm:spPr/>
      <dgm:t>
        <a:bodyPr/>
        <a:lstStyle/>
        <a:p>
          <a:endParaRPr lang="en-US"/>
        </a:p>
      </dgm:t>
    </dgm:pt>
    <dgm:pt modelId="{AD6D737B-4359-4D96-9DBC-149EC1923DDE}" type="sibTrans" cxnId="{7CDC3583-5B92-45C0-AD3E-B4113631149E}">
      <dgm:prSet/>
      <dgm:spPr>
        <a:blipFill rotWithShape="1">
          <a:blip xmlns:r="http://schemas.openxmlformats.org/officeDocument/2006/relationships" r:embed="rId1"/>
          <a:stretch>
            <a:fillRect/>
          </a:stretch>
        </a:blipFill>
      </dgm:spPr>
      <dgm:t>
        <a:bodyPr/>
        <a:lstStyle/>
        <a:p>
          <a:endParaRPr lang="en-US"/>
        </a:p>
      </dgm:t>
    </dgm:pt>
    <dgm:pt modelId="{C926C961-FE1F-4D79-B7E4-233FA3F36E9A}">
      <dgm:prSet phldrT="[Text]"/>
      <dgm:spPr/>
      <dgm:t>
        <a:bodyPr/>
        <a:lstStyle/>
        <a:p>
          <a:pPr algn="ctr"/>
          <a:r>
            <a:rPr lang="en-US" dirty="0" smtClean="0"/>
            <a:t>College                4 years</a:t>
          </a:r>
          <a:endParaRPr lang="en-US" dirty="0"/>
        </a:p>
      </dgm:t>
    </dgm:pt>
    <dgm:pt modelId="{56D06976-E8DA-4FC6-8488-578AC7F098EF}" type="parTrans" cxnId="{CAD2C4A5-C99E-44D4-8468-3142A438285D}">
      <dgm:prSet/>
      <dgm:spPr/>
      <dgm:t>
        <a:bodyPr/>
        <a:lstStyle/>
        <a:p>
          <a:endParaRPr lang="en-US"/>
        </a:p>
      </dgm:t>
    </dgm:pt>
    <dgm:pt modelId="{FF6D7D62-92C8-412C-9903-A1C844841EF4}" type="sibTrans" cxnId="{CAD2C4A5-C99E-44D4-8468-3142A438285D}">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0F96BA16-EE63-442B-9A3E-D788BBDD133D}">
      <dgm:prSet phldrT="[Text]"/>
      <dgm:spPr/>
      <dgm:t>
        <a:bodyPr/>
        <a:lstStyle/>
        <a:p>
          <a:pPr algn="ctr"/>
          <a:r>
            <a:rPr lang="en-US" dirty="0" smtClean="0"/>
            <a:t>Graduate School 5-6 years</a:t>
          </a:r>
          <a:endParaRPr lang="en-US" dirty="0"/>
        </a:p>
      </dgm:t>
    </dgm:pt>
    <dgm:pt modelId="{95063AEF-83C9-4EA7-B3A1-BCE50CF08503}" type="parTrans" cxnId="{8B1FA653-FF1E-4AE0-B2AF-DE7B6EB68A95}">
      <dgm:prSet/>
      <dgm:spPr/>
      <dgm:t>
        <a:bodyPr/>
        <a:lstStyle/>
        <a:p>
          <a:endParaRPr lang="en-US"/>
        </a:p>
      </dgm:t>
    </dgm:pt>
    <dgm:pt modelId="{889A05B8-7D38-48C7-A9F7-518298D4E1BD}" type="sibTrans" cxnId="{8B1FA653-FF1E-4AE0-B2AF-DE7B6EB68A9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6AB2DB89-3303-4646-8823-EAE24C1E0242}" type="pres">
      <dgm:prSet presAssocID="{A90F64EB-D93C-4C0E-807B-077F8AA851DC}" presName="Name0" presStyleCnt="0">
        <dgm:presLayoutVars>
          <dgm:chMax val="7"/>
          <dgm:chPref val="7"/>
          <dgm:dir/>
        </dgm:presLayoutVars>
      </dgm:prSet>
      <dgm:spPr/>
      <dgm:t>
        <a:bodyPr/>
        <a:lstStyle/>
        <a:p>
          <a:endParaRPr lang="en-US"/>
        </a:p>
      </dgm:t>
    </dgm:pt>
    <dgm:pt modelId="{BA4378B4-83B7-4512-ACDA-B09C03B90594}" type="pres">
      <dgm:prSet presAssocID="{A90F64EB-D93C-4C0E-807B-077F8AA851DC}" presName="dot1" presStyleLbl="alignNode1" presStyleIdx="0" presStyleCnt="12"/>
      <dgm:spPr/>
    </dgm:pt>
    <dgm:pt modelId="{32D4560F-D896-4F22-97CF-53A244356B9E}" type="pres">
      <dgm:prSet presAssocID="{A90F64EB-D93C-4C0E-807B-077F8AA851DC}" presName="dot2" presStyleLbl="alignNode1" presStyleIdx="1" presStyleCnt="12"/>
      <dgm:spPr/>
    </dgm:pt>
    <dgm:pt modelId="{623694BD-F725-4F75-AC1A-DC34B1396188}" type="pres">
      <dgm:prSet presAssocID="{A90F64EB-D93C-4C0E-807B-077F8AA851DC}" presName="dot3" presStyleLbl="alignNode1" presStyleIdx="2" presStyleCnt="12"/>
      <dgm:spPr/>
    </dgm:pt>
    <dgm:pt modelId="{F7C9A623-1E3F-428B-B28C-F6BA0ACD352E}" type="pres">
      <dgm:prSet presAssocID="{A90F64EB-D93C-4C0E-807B-077F8AA851DC}" presName="dot4" presStyleLbl="alignNode1" presStyleIdx="3" presStyleCnt="12"/>
      <dgm:spPr/>
    </dgm:pt>
    <dgm:pt modelId="{A972B282-BFE2-4835-AB85-DD26203E129E}" type="pres">
      <dgm:prSet presAssocID="{A90F64EB-D93C-4C0E-807B-077F8AA851DC}" presName="dot5" presStyleLbl="alignNode1" presStyleIdx="4" presStyleCnt="12"/>
      <dgm:spPr/>
    </dgm:pt>
    <dgm:pt modelId="{AF8F9C65-4CA5-4D53-B6D1-A388AA31290D}" type="pres">
      <dgm:prSet presAssocID="{A90F64EB-D93C-4C0E-807B-077F8AA851DC}" presName="dotArrow1" presStyleLbl="alignNode1" presStyleIdx="5" presStyleCnt="12"/>
      <dgm:spPr/>
    </dgm:pt>
    <dgm:pt modelId="{C01ABC81-8E5A-4F01-B31C-E079099CB11D}" type="pres">
      <dgm:prSet presAssocID="{A90F64EB-D93C-4C0E-807B-077F8AA851DC}" presName="dotArrow2" presStyleLbl="alignNode1" presStyleIdx="6" presStyleCnt="12"/>
      <dgm:spPr/>
    </dgm:pt>
    <dgm:pt modelId="{347899B6-8853-4DE7-9510-89994B6BC589}" type="pres">
      <dgm:prSet presAssocID="{A90F64EB-D93C-4C0E-807B-077F8AA851DC}" presName="dotArrow3" presStyleLbl="alignNode1" presStyleIdx="7" presStyleCnt="12"/>
      <dgm:spPr/>
    </dgm:pt>
    <dgm:pt modelId="{F89FA32B-4FE4-4329-8C38-EDDDD8427E7B}" type="pres">
      <dgm:prSet presAssocID="{A90F64EB-D93C-4C0E-807B-077F8AA851DC}" presName="dotArrow4" presStyleLbl="alignNode1" presStyleIdx="8" presStyleCnt="12"/>
      <dgm:spPr/>
    </dgm:pt>
    <dgm:pt modelId="{4BA460F2-05ED-4F46-B6B6-75984BE72C88}" type="pres">
      <dgm:prSet presAssocID="{A90F64EB-D93C-4C0E-807B-077F8AA851DC}" presName="dotArrow5" presStyleLbl="alignNode1" presStyleIdx="9" presStyleCnt="12"/>
      <dgm:spPr/>
    </dgm:pt>
    <dgm:pt modelId="{1AEBBF2C-A049-494D-ABE2-321519D8B967}" type="pres">
      <dgm:prSet presAssocID="{A90F64EB-D93C-4C0E-807B-077F8AA851DC}" presName="dotArrow6" presStyleLbl="alignNode1" presStyleIdx="10" presStyleCnt="12"/>
      <dgm:spPr/>
    </dgm:pt>
    <dgm:pt modelId="{5015C092-7FF4-4C2A-A496-1ADB9A64EC82}" type="pres">
      <dgm:prSet presAssocID="{A90F64EB-D93C-4C0E-807B-077F8AA851DC}" presName="dotArrow7" presStyleLbl="alignNode1" presStyleIdx="11" presStyleCnt="12"/>
      <dgm:spPr/>
    </dgm:pt>
    <dgm:pt modelId="{6A63433C-2D71-4F62-851C-AFA24856DAF7}" type="pres">
      <dgm:prSet presAssocID="{DA35EC2C-E014-401B-8B62-6C6AF3309BC6}" presName="parTx1" presStyleLbl="node1" presStyleIdx="0" presStyleCnt="3"/>
      <dgm:spPr/>
      <dgm:t>
        <a:bodyPr/>
        <a:lstStyle/>
        <a:p>
          <a:endParaRPr lang="en-US"/>
        </a:p>
      </dgm:t>
    </dgm:pt>
    <dgm:pt modelId="{E59679F6-8018-4A4B-9DD3-A7DD8C754814}" type="pres">
      <dgm:prSet presAssocID="{AD6D737B-4359-4D96-9DBC-149EC1923DDE}" presName="picture1" presStyleCnt="0"/>
      <dgm:spPr/>
    </dgm:pt>
    <dgm:pt modelId="{A77F79CB-6D9C-471E-8D92-C24D64536417}" type="pres">
      <dgm:prSet presAssocID="{AD6D737B-4359-4D96-9DBC-149EC1923DDE}" presName="imageRepeatNode" presStyleLbl="fgImgPlace1" presStyleIdx="0" presStyleCnt="3"/>
      <dgm:spPr/>
      <dgm:t>
        <a:bodyPr/>
        <a:lstStyle/>
        <a:p>
          <a:endParaRPr lang="en-US"/>
        </a:p>
      </dgm:t>
    </dgm:pt>
    <dgm:pt modelId="{7DB8C35E-FF9A-4C25-A89A-F6C6BF0FFC82}" type="pres">
      <dgm:prSet presAssocID="{C926C961-FE1F-4D79-B7E4-233FA3F36E9A}" presName="parTx2" presStyleLbl="node1" presStyleIdx="1" presStyleCnt="3"/>
      <dgm:spPr/>
      <dgm:t>
        <a:bodyPr/>
        <a:lstStyle/>
        <a:p>
          <a:endParaRPr lang="en-US"/>
        </a:p>
      </dgm:t>
    </dgm:pt>
    <dgm:pt modelId="{88A9A0E3-ED8F-4187-9B38-B964985E1427}" type="pres">
      <dgm:prSet presAssocID="{FF6D7D62-92C8-412C-9903-A1C844841EF4}" presName="picture2" presStyleCnt="0"/>
      <dgm:spPr/>
    </dgm:pt>
    <dgm:pt modelId="{EAEA9C3B-0FDA-4232-B89B-6F97A82D691D}" type="pres">
      <dgm:prSet presAssocID="{FF6D7D62-92C8-412C-9903-A1C844841EF4}" presName="imageRepeatNode" presStyleLbl="fgImgPlace1" presStyleIdx="1" presStyleCnt="3"/>
      <dgm:spPr/>
      <dgm:t>
        <a:bodyPr/>
        <a:lstStyle/>
        <a:p>
          <a:endParaRPr lang="en-US"/>
        </a:p>
      </dgm:t>
    </dgm:pt>
    <dgm:pt modelId="{F4B0A611-7CC9-4A41-887D-70EAFA96990B}" type="pres">
      <dgm:prSet presAssocID="{0F96BA16-EE63-442B-9A3E-D788BBDD133D}" presName="parTx3" presStyleLbl="node1" presStyleIdx="2" presStyleCnt="3"/>
      <dgm:spPr/>
      <dgm:t>
        <a:bodyPr/>
        <a:lstStyle/>
        <a:p>
          <a:endParaRPr lang="en-US"/>
        </a:p>
      </dgm:t>
    </dgm:pt>
    <dgm:pt modelId="{47B4B436-CC21-4CB6-9C2C-CBDCC44C0C5A}" type="pres">
      <dgm:prSet presAssocID="{889A05B8-7D38-48C7-A9F7-518298D4E1BD}" presName="picture3" presStyleCnt="0"/>
      <dgm:spPr/>
    </dgm:pt>
    <dgm:pt modelId="{85B55BB2-21E2-4E4E-8294-DD65E1129E72}" type="pres">
      <dgm:prSet presAssocID="{889A05B8-7D38-48C7-A9F7-518298D4E1BD}" presName="imageRepeatNode" presStyleLbl="fgImgPlace1" presStyleIdx="2" presStyleCnt="3"/>
      <dgm:spPr/>
      <dgm:t>
        <a:bodyPr/>
        <a:lstStyle/>
        <a:p>
          <a:endParaRPr lang="en-US"/>
        </a:p>
      </dgm:t>
    </dgm:pt>
  </dgm:ptLst>
  <dgm:cxnLst>
    <dgm:cxn modelId="{E796E11C-E70E-4986-ABF6-7438872530C6}" type="presOf" srcId="{DA35EC2C-E014-401B-8B62-6C6AF3309BC6}" destId="{6A63433C-2D71-4F62-851C-AFA24856DAF7}" srcOrd="0" destOrd="0" presId="urn:microsoft.com/office/officeart/2008/layout/AscendingPictureAccentProcess"/>
    <dgm:cxn modelId="{8B1FA653-FF1E-4AE0-B2AF-DE7B6EB68A95}" srcId="{A90F64EB-D93C-4C0E-807B-077F8AA851DC}" destId="{0F96BA16-EE63-442B-9A3E-D788BBDD133D}" srcOrd="2" destOrd="0" parTransId="{95063AEF-83C9-4EA7-B3A1-BCE50CF08503}" sibTransId="{889A05B8-7D38-48C7-A9F7-518298D4E1BD}"/>
    <dgm:cxn modelId="{62A06539-0CE6-4F3F-95DE-EA5D76BBC2B7}" type="presOf" srcId="{0F96BA16-EE63-442B-9A3E-D788BBDD133D}" destId="{F4B0A611-7CC9-4A41-887D-70EAFA96990B}" srcOrd="0" destOrd="0" presId="urn:microsoft.com/office/officeart/2008/layout/AscendingPictureAccentProcess"/>
    <dgm:cxn modelId="{1F3C0BD6-52D2-4628-823F-435C60BF3DEB}" type="presOf" srcId="{889A05B8-7D38-48C7-A9F7-518298D4E1BD}" destId="{85B55BB2-21E2-4E4E-8294-DD65E1129E72}" srcOrd="0" destOrd="0" presId="urn:microsoft.com/office/officeart/2008/layout/AscendingPictureAccentProcess"/>
    <dgm:cxn modelId="{6AB4CFFE-2100-447D-B23A-08FC3A0B483F}" type="presOf" srcId="{C926C961-FE1F-4D79-B7E4-233FA3F36E9A}" destId="{7DB8C35E-FF9A-4C25-A89A-F6C6BF0FFC82}" srcOrd="0" destOrd="0" presId="urn:microsoft.com/office/officeart/2008/layout/AscendingPictureAccentProcess"/>
    <dgm:cxn modelId="{1D22A02F-12C0-4838-8133-8C5B98FEFF15}" type="presOf" srcId="{FF6D7D62-92C8-412C-9903-A1C844841EF4}" destId="{EAEA9C3B-0FDA-4232-B89B-6F97A82D691D}" srcOrd="0" destOrd="0" presId="urn:microsoft.com/office/officeart/2008/layout/AscendingPictureAccentProcess"/>
    <dgm:cxn modelId="{CAD2C4A5-C99E-44D4-8468-3142A438285D}" srcId="{A90F64EB-D93C-4C0E-807B-077F8AA851DC}" destId="{C926C961-FE1F-4D79-B7E4-233FA3F36E9A}" srcOrd="1" destOrd="0" parTransId="{56D06976-E8DA-4FC6-8488-578AC7F098EF}" sibTransId="{FF6D7D62-92C8-412C-9903-A1C844841EF4}"/>
    <dgm:cxn modelId="{01BBFCE1-A023-4453-966C-33DFAD1BE416}" type="presOf" srcId="{A90F64EB-D93C-4C0E-807B-077F8AA851DC}" destId="{6AB2DB89-3303-4646-8823-EAE24C1E0242}" srcOrd="0" destOrd="0" presId="urn:microsoft.com/office/officeart/2008/layout/AscendingPictureAccentProcess"/>
    <dgm:cxn modelId="{9B4EF198-96B8-4AD8-9CFC-9E68AD1182B5}" type="presOf" srcId="{AD6D737B-4359-4D96-9DBC-149EC1923DDE}" destId="{A77F79CB-6D9C-471E-8D92-C24D64536417}" srcOrd="0" destOrd="0" presId="urn:microsoft.com/office/officeart/2008/layout/AscendingPictureAccentProcess"/>
    <dgm:cxn modelId="{7CDC3583-5B92-45C0-AD3E-B4113631149E}" srcId="{A90F64EB-D93C-4C0E-807B-077F8AA851DC}" destId="{DA35EC2C-E014-401B-8B62-6C6AF3309BC6}" srcOrd="0" destOrd="0" parTransId="{188BCD1B-A6BF-461D-B2A5-D69098986AAF}" sibTransId="{AD6D737B-4359-4D96-9DBC-149EC1923DDE}"/>
    <dgm:cxn modelId="{B1F1D8C2-A0A8-4CA8-BADA-0810554D9DE0}" type="presParOf" srcId="{6AB2DB89-3303-4646-8823-EAE24C1E0242}" destId="{BA4378B4-83B7-4512-ACDA-B09C03B90594}" srcOrd="0" destOrd="0" presId="urn:microsoft.com/office/officeart/2008/layout/AscendingPictureAccentProcess"/>
    <dgm:cxn modelId="{9A0493F9-24B3-44D0-9AC6-862D1DCFDE44}" type="presParOf" srcId="{6AB2DB89-3303-4646-8823-EAE24C1E0242}" destId="{32D4560F-D896-4F22-97CF-53A244356B9E}" srcOrd="1" destOrd="0" presId="urn:microsoft.com/office/officeart/2008/layout/AscendingPictureAccentProcess"/>
    <dgm:cxn modelId="{62F687F9-EA8C-47C4-B333-D7140F37947D}" type="presParOf" srcId="{6AB2DB89-3303-4646-8823-EAE24C1E0242}" destId="{623694BD-F725-4F75-AC1A-DC34B1396188}" srcOrd="2" destOrd="0" presId="urn:microsoft.com/office/officeart/2008/layout/AscendingPictureAccentProcess"/>
    <dgm:cxn modelId="{96F6E21A-784D-4743-B10E-06ADECF695FA}" type="presParOf" srcId="{6AB2DB89-3303-4646-8823-EAE24C1E0242}" destId="{F7C9A623-1E3F-428B-B28C-F6BA0ACD352E}" srcOrd="3" destOrd="0" presId="urn:microsoft.com/office/officeart/2008/layout/AscendingPictureAccentProcess"/>
    <dgm:cxn modelId="{1C307267-7DE3-4305-AA13-DCBE38A242DE}" type="presParOf" srcId="{6AB2DB89-3303-4646-8823-EAE24C1E0242}" destId="{A972B282-BFE2-4835-AB85-DD26203E129E}" srcOrd="4" destOrd="0" presId="urn:microsoft.com/office/officeart/2008/layout/AscendingPictureAccentProcess"/>
    <dgm:cxn modelId="{76E53049-A4C5-4A4F-905E-107AEB858F28}" type="presParOf" srcId="{6AB2DB89-3303-4646-8823-EAE24C1E0242}" destId="{AF8F9C65-4CA5-4D53-B6D1-A388AA31290D}" srcOrd="5" destOrd="0" presId="urn:microsoft.com/office/officeart/2008/layout/AscendingPictureAccentProcess"/>
    <dgm:cxn modelId="{73E5BE2F-2957-49A7-9E94-79D979B7CCA2}" type="presParOf" srcId="{6AB2DB89-3303-4646-8823-EAE24C1E0242}" destId="{C01ABC81-8E5A-4F01-B31C-E079099CB11D}" srcOrd="6" destOrd="0" presId="urn:microsoft.com/office/officeart/2008/layout/AscendingPictureAccentProcess"/>
    <dgm:cxn modelId="{6705C2E2-E7C2-43D3-9333-92AE7D19A40B}" type="presParOf" srcId="{6AB2DB89-3303-4646-8823-EAE24C1E0242}" destId="{347899B6-8853-4DE7-9510-89994B6BC589}" srcOrd="7" destOrd="0" presId="urn:microsoft.com/office/officeart/2008/layout/AscendingPictureAccentProcess"/>
    <dgm:cxn modelId="{7FC03D95-42CF-491F-9ED3-3F32C5BD0C23}" type="presParOf" srcId="{6AB2DB89-3303-4646-8823-EAE24C1E0242}" destId="{F89FA32B-4FE4-4329-8C38-EDDDD8427E7B}" srcOrd="8" destOrd="0" presId="urn:microsoft.com/office/officeart/2008/layout/AscendingPictureAccentProcess"/>
    <dgm:cxn modelId="{F46FFA2F-9BED-4976-8812-1AADD2FCCDCF}" type="presParOf" srcId="{6AB2DB89-3303-4646-8823-EAE24C1E0242}" destId="{4BA460F2-05ED-4F46-B6B6-75984BE72C88}" srcOrd="9" destOrd="0" presId="urn:microsoft.com/office/officeart/2008/layout/AscendingPictureAccentProcess"/>
    <dgm:cxn modelId="{D84456E0-9A48-400C-AA81-D725A97C665D}" type="presParOf" srcId="{6AB2DB89-3303-4646-8823-EAE24C1E0242}" destId="{1AEBBF2C-A049-494D-ABE2-321519D8B967}" srcOrd="10" destOrd="0" presId="urn:microsoft.com/office/officeart/2008/layout/AscendingPictureAccentProcess"/>
    <dgm:cxn modelId="{B3BB6CE3-29CC-4B3A-A3CA-A5DE835306A2}" type="presParOf" srcId="{6AB2DB89-3303-4646-8823-EAE24C1E0242}" destId="{5015C092-7FF4-4C2A-A496-1ADB9A64EC82}" srcOrd="11" destOrd="0" presId="urn:microsoft.com/office/officeart/2008/layout/AscendingPictureAccentProcess"/>
    <dgm:cxn modelId="{145AA1C2-5674-4479-B023-541C83075323}" type="presParOf" srcId="{6AB2DB89-3303-4646-8823-EAE24C1E0242}" destId="{6A63433C-2D71-4F62-851C-AFA24856DAF7}" srcOrd="12" destOrd="0" presId="urn:microsoft.com/office/officeart/2008/layout/AscendingPictureAccentProcess"/>
    <dgm:cxn modelId="{20FFE4DB-1428-4BCD-AFA7-708AB7B445B1}" type="presParOf" srcId="{6AB2DB89-3303-4646-8823-EAE24C1E0242}" destId="{E59679F6-8018-4A4B-9DD3-A7DD8C754814}" srcOrd="13" destOrd="0" presId="urn:microsoft.com/office/officeart/2008/layout/AscendingPictureAccentProcess"/>
    <dgm:cxn modelId="{27948B7D-AECD-4C4B-BE82-1D255BACE160}" type="presParOf" srcId="{E59679F6-8018-4A4B-9DD3-A7DD8C754814}" destId="{A77F79CB-6D9C-471E-8D92-C24D64536417}" srcOrd="0" destOrd="0" presId="urn:microsoft.com/office/officeart/2008/layout/AscendingPictureAccentProcess"/>
    <dgm:cxn modelId="{5FF5210E-C9B5-4E89-ABA6-80CBD418DCC0}" type="presParOf" srcId="{6AB2DB89-3303-4646-8823-EAE24C1E0242}" destId="{7DB8C35E-FF9A-4C25-A89A-F6C6BF0FFC82}" srcOrd="14" destOrd="0" presId="urn:microsoft.com/office/officeart/2008/layout/AscendingPictureAccentProcess"/>
    <dgm:cxn modelId="{4DA741E6-FADC-4EE3-B58D-BBBD5082159D}" type="presParOf" srcId="{6AB2DB89-3303-4646-8823-EAE24C1E0242}" destId="{88A9A0E3-ED8F-4187-9B38-B964985E1427}" srcOrd="15" destOrd="0" presId="urn:microsoft.com/office/officeart/2008/layout/AscendingPictureAccentProcess"/>
    <dgm:cxn modelId="{18EDF888-1A20-474A-992B-734EDF439938}" type="presParOf" srcId="{88A9A0E3-ED8F-4187-9B38-B964985E1427}" destId="{EAEA9C3B-0FDA-4232-B89B-6F97A82D691D}" srcOrd="0" destOrd="0" presId="urn:microsoft.com/office/officeart/2008/layout/AscendingPictureAccentProcess"/>
    <dgm:cxn modelId="{14C3AAC2-F79E-495C-AB4B-F44FA32B2DF2}" type="presParOf" srcId="{6AB2DB89-3303-4646-8823-EAE24C1E0242}" destId="{F4B0A611-7CC9-4A41-887D-70EAFA96990B}" srcOrd="16" destOrd="0" presId="urn:microsoft.com/office/officeart/2008/layout/AscendingPictureAccentProcess"/>
    <dgm:cxn modelId="{E9D4F8C2-C988-4425-AE1F-848628EFEA62}" type="presParOf" srcId="{6AB2DB89-3303-4646-8823-EAE24C1E0242}" destId="{47B4B436-CC21-4CB6-9C2C-CBDCC44C0C5A}" srcOrd="17" destOrd="0" presId="urn:microsoft.com/office/officeart/2008/layout/AscendingPictureAccentProcess"/>
    <dgm:cxn modelId="{EFE9A0E2-F1AC-4B29-9149-D6154A9DE67A}" type="presParOf" srcId="{47B4B436-CC21-4CB6-9C2C-CBDCC44C0C5A}" destId="{85B55BB2-21E2-4E4E-8294-DD65E1129E72}"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0F64EB-D93C-4C0E-807B-077F8AA851DC}"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US"/>
        </a:p>
      </dgm:t>
    </dgm:pt>
    <dgm:pt modelId="{DA35EC2C-E014-401B-8B62-6C6AF3309BC6}">
      <dgm:prSet phldrT="[Text]"/>
      <dgm:spPr/>
      <dgm:t>
        <a:bodyPr/>
        <a:lstStyle/>
        <a:p>
          <a:pPr algn="ctr"/>
          <a:r>
            <a:rPr lang="en-US" dirty="0" smtClean="0"/>
            <a:t>High School         4 years</a:t>
          </a:r>
          <a:endParaRPr lang="en-US" dirty="0"/>
        </a:p>
      </dgm:t>
    </dgm:pt>
    <dgm:pt modelId="{188BCD1B-A6BF-461D-B2A5-D69098986AAF}" type="parTrans" cxnId="{7CDC3583-5B92-45C0-AD3E-B4113631149E}">
      <dgm:prSet/>
      <dgm:spPr/>
      <dgm:t>
        <a:bodyPr/>
        <a:lstStyle/>
        <a:p>
          <a:endParaRPr lang="en-US"/>
        </a:p>
      </dgm:t>
    </dgm:pt>
    <dgm:pt modelId="{AD6D737B-4359-4D96-9DBC-149EC1923DDE}" type="sibTrans" cxnId="{7CDC3583-5B92-45C0-AD3E-B4113631149E}">
      <dgm:prSet/>
      <dgm:spPr>
        <a:blipFill rotWithShape="1">
          <a:blip xmlns:r="http://schemas.openxmlformats.org/officeDocument/2006/relationships" r:embed="rId1"/>
          <a:stretch>
            <a:fillRect/>
          </a:stretch>
        </a:blipFill>
      </dgm:spPr>
      <dgm:t>
        <a:bodyPr/>
        <a:lstStyle/>
        <a:p>
          <a:endParaRPr lang="en-US"/>
        </a:p>
      </dgm:t>
    </dgm:pt>
    <dgm:pt modelId="{C926C961-FE1F-4D79-B7E4-233FA3F36E9A}">
      <dgm:prSet phldrT="[Text]"/>
      <dgm:spPr/>
      <dgm:t>
        <a:bodyPr/>
        <a:lstStyle/>
        <a:p>
          <a:pPr algn="ctr"/>
          <a:r>
            <a:rPr lang="en-US" dirty="0" smtClean="0"/>
            <a:t>College                4 years</a:t>
          </a:r>
          <a:endParaRPr lang="en-US" dirty="0"/>
        </a:p>
      </dgm:t>
    </dgm:pt>
    <dgm:pt modelId="{56D06976-E8DA-4FC6-8488-578AC7F098EF}" type="parTrans" cxnId="{CAD2C4A5-C99E-44D4-8468-3142A438285D}">
      <dgm:prSet/>
      <dgm:spPr/>
      <dgm:t>
        <a:bodyPr/>
        <a:lstStyle/>
        <a:p>
          <a:endParaRPr lang="en-US"/>
        </a:p>
      </dgm:t>
    </dgm:pt>
    <dgm:pt modelId="{FF6D7D62-92C8-412C-9903-A1C844841EF4}" type="sibTrans" cxnId="{CAD2C4A5-C99E-44D4-8468-3142A438285D}">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0F96BA16-EE63-442B-9A3E-D788BBDD133D}">
      <dgm:prSet phldrT="[Text]"/>
      <dgm:spPr/>
      <dgm:t>
        <a:bodyPr/>
        <a:lstStyle/>
        <a:p>
          <a:pPr algn="ctr"/>
          <a:r>
            <a:rPr lang="en-US" dirty="0" smtClean="0"/>
            <a:t>Graduate School 5-6 years</a:t>
          </a:r>
          <a:endParaRPr lang="en-US" dirty="0"/>
        </a:p>
      </dgm:t>
    </dgm:pt>
    <dgm:pt modelId="{95063AEF-83C9-4EA7-B3A1-BCE50CF08503}" type="parTrans" cxnId="{8B1FA653-FF1E-4AE0-B2AF-DE7B6EB68A95}">
      <dgm:prSet/>
      <dgm:spPr/>
      <dgm:t>
        <a:bodyPr/>
        <a:lstStyle/>
        <a:p>
          <a:endParaRPr lang="en-US"/>
        </a:p>
      </dgm:t>
    </dgm:pt>
    <dgm:pt modelId="{889A05B8-7D38-48C7-A9F7-518298D4E1BD}" type="sibTrans" cxnId="{8B1FA653-FF1E-4AE0-B2AF-DE7B6EB68A9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6AB2DB89-3303-4646-8823-EAE24C1E0242}" type="pres">
      <dgm:prSet presAssocID="{A90F64EB-D93C-4C0E-807B-077F8AA851DC}" presName="Name0" presStyleCnt="0">
        <dgm:presLayoutVars>
          <dgm:chMax val="7"/>
          <dgm:chPref val="7"/>
          <dgm:dir/>
        </dgm:presLayoutVars>
      </dgm:prSet>
      <dgm:spPr/>
      <dgm:t>
        <a:bodyPr/>
        <a:lstStyle/>
        <a:p>
          <a:endParaRPr lang="en-US"/>
        </a:p>
      </dgm:t>
    </dgm:pt>
    <dgm:pt modelId="{BA4378B4-83B7-4512-ACDA-B09C03B90594}" type="pres">
      <dgm:prSet presAssocID="{A90F64EB-D93C-4C0E-807B-077F8AA851DC}" presName="dot1" presStyleLbl="alignNode1" presStyleIdx="0" presStyleCnt="12"/>
      <dgm:spPr/>
    </dgm:pt>
    <dgm:pt modelId="{32D4560F-D896-4F22-97CF-53A244356B9E}" type="pres">
      <dgm:prSet presAssocID="{A90F64EB-D93C-4C0E-807B-077F8AA851DC}" presName="dot2" presStyleLbl="alignNode1" presStyleIdx="1" presStyleCnt="12"/>
      <dgm:spPr/>
    </dgm:pt>
    <dgm:pt modelId="{623694BD-F725-4F75-AC1A-DC34B1396188}" type="pres">
      <dgm:prSet presAssocID="{A90F64EB-D93C-4C0E-807B-077F8AA851DC}" presName="dot3" presStyleLbl="alignNode1" presStyleIdx="2" presStyleCnt="12"/>
      <dgm:spPr/>
    </dgm:pt>
    <dgm:pt modelId="{F7C9A623-1E3F-428B-B28C-F6BA0ACD352E}" type="pres">
      <dgm:prSet presAssocID="{A90F64EB-D93C-4C0E-807B-077F8AA851DC}" presName="dot4" presStyleLbl="alignNode1" presStyleIdx="3" presStyleCnt="12"/>
      <dgm:spPr/>
    </dgm:pt>
    <dgm:pt modelId="{A972B282-BFE2-4835-AB85-DD26203E129E}" type="pres">
      <dgm:prSet presAssocID="{A90F64EB-D93C-4C0E-807B-077F8AA851DC}" presName="dot5" presStyleLbl="alignNode1" presStyleIdx="4" presStyleCnt="12"/>
      <dgm:spPr/>
    </dgm:pt>
    <dgm:pt modelId="{AF8F9C65-4CA5-4D53-B6D1-A388AA31290D}" type="pres">
      <dgm:prSet presAssocID="{A90F64EB-D93C-4C0E-807B-077F8AA851DC}" presName="dotArrow1" presStyleLbl="alignNode1" presStyleIdx="5" presStyleCnt="12"/>
      <dgm:spPr/>
    </dgm:pt>
    <dgm:pt modelId="{C01ABC81-8E5A-4F01-B31C-E079099CB11D}" type="pres">
      <dgm:prSet presAssocID="{A90F64EB-D93C-4C0E-807B-077F8AA851DC}" presName="dotArrow2" presStyleLbl="alignNode1" presStyleIdx="6" presStyleCnt="12"/>
      <dgm:spPr/>
    </dgm:pt>
    <dgm:pt modelId="{347899B6-8853-4DE7-9510-89994B6BC589}" type="pres">
      <dgm:prSet presAssocID="{A90F64EB-D93C-4C0E-807B-077F8AA851DC}" presName="dotArrow3" presStyleLbl="alignNode1" presStyleIdx="7" presStyleCnt="12"/>
      <dgm:spPr/>
    </dgm:pt>
    <dgm:pt modelId="{F89FA32B-4FE4-4329-8C38-EDDDD8427E7B}" type="pres">
      <dgm:prSet presAssocID="{A90F64EB-D93C-4C0E-807B-077F8AA851DC}" presName="dotArrow4" presStyleLbl="alignNode1" presStyleIdx="8" presStyleCnt="12"/>
      <dgm:spPr/>
    </dgm:pt>
    <dgm:pt modelId="{4BA460F2-05ED-4F46-B6B6-75984BE72C88}" type="pres">
      <dgm:prSet presAssocID="{A90F64EB-D93C-4C0E-807B-077F8AA851DC}" presName="dotArrow5" presStyleLbl="alignNode1" presStyleIdx="9" presStyleCnt="12"/>
      <dgm:spPr/>
    </dgm:pt>
    <dgm:pt modelId="{1AEBBF2C-A049-494D-ABE2-321519D8B967}" type="pres">
      <dgm:prSet presAssocID="{A90F64EB-D93C-4C0E-807B-077F8AA851DC}" presName="dotArrow6" presStyleLbl="alignNode1" presStyleIdx="10" presStyleCnt="12"/>
      <dgm:spPr/>
    </dgm:pt>
    <dgm:pt modelId="{5015C092-7FF4-4C2A-A496-1ADB9A64EC82}" type="pres">
      <dgm:prSet presAssocID="{A90F64EB-D93C-4C0E-807B-077F8AA851DC}" presName="dotArrow7" presStyleLbl="alignNode1" presStyleIdx="11" presStyleCnt="12"/>
      <dgm:spPr/>
    </dgm:pt>
    <dgm:pt modelId="{6A63433C-2D71-4F62-851C-AFA24856DAF7}" type="pres">
      <dgm:prSet presAssocID="{DA35EC2C-E014-401B-8B62-6C6AF3309BC6}" presName="parTx1" presStyleLbl="node1" presStyleIdx="0" presStyleCnt="3"/>
      <dgm:spPr/>
      <dgm:t>
        <a:bodyPr/>
        <a:lstStyle/>
        <a:p>
          <a:endParaRPr lang="en-US"/>
        </a:p>
      </dgm:t>
    </dgm:pt>
    <dgm:pt modelId="{E59679F6-8018-4A4B-9DD3-A7DD8C754814}" type="pres">
      <dgm:prSet presAssocID="{AD6D737B-4359-4D96-9DBC-149EC1923DDE}" presName="picture1" presStyleCnt="0"/>
      <dgm:spPr/>
    </dgm:pt>
    <dgm:pt modelId="{A77F79CB-6D9C-471E-8D92-C24D64536417}" type="pres">
      <dgm:prSet presAssocID="{AD6D737B-4359-4D96-9DBC-149EC1923DDE}" presName="imageRepeatNode" presStyleLbl="fgImgPlace1" presStyleIdx="0" presStyleCnt="3"/>
      <dgm:spPr/>
      <dgm:t>
        <a:bodyPr/>
        <a:lstStyle/>
        <a:p>
          <a:endParaRPr lang="en-US"/>
        </a:p>
      </dgm:t>
    </dgm:pt>
    <dgm:pt modelId="{7DB8C35E-FF9A-4C25-A89A-F6C6BF0FFC82}" type="pres">
      <dgm:prSet presAssocID="{C926C961-FE1F-4D79-B7E4-233FA3F36E9A}" presName="parTx2" presStyleLbl="node1" presStyleIdx="1" presStyleCnt="3"/>
      <dgm:spPr/>
      <dgm:t>
        <a:bodyPr/>
        <a:lstStyle/>
        <a:p>
          <a:endParaRPr lang="en-US"/>
        </a:p>
      </dgm:t>
    </dgm:pt>
    <dgm:pt modelId="{88A9A0E3-ED8F-4187-9B38-B964985E1427}" type="pres">
      <dgm:prSet presAssocID="{FF6D7D62-92C8-412C-9903-A1C844841EF4}" presName="picture2" presStyleCnt="0"/>
      <dgm:spPr/>
    </dgm:pt>
    <dgm:pt modelId="{EAEA9C3B-0FDA-4232-B89B-6F97A82D691D}" type="pres">
      <dgm:prSet presAssocID="{FF6D7D62-92C8-412C-9903-A1C844841EF4}" presName="imageRepeatNode" presStyleLbl="fgImgPlace1" presStyleIdx="1" presStyleCnt="3"/>
      <dgm:spPr/>
      <dgm:t>
        <a:bodyPr/>
        <a:lstStyle/>
        <a:p>
          <a:endParaRPr lang="en-US"/>
        </a:p>
      </dgm:t>
    </dgm:pt>
    <dgm:pt modelId="{F4B0A611-7CC9-4A41-887D-70EAFA96990B}" type="pres">
      <dgm:prSet presAssocID="{0F96BA16-EE63-442B-9A3E-D788BBDD133D}" presName="parTx3" presStyleLbl="node1" presStyleIdx="2" presStyleCnt="3"/>
      <dgm:spPr/>
      <dgm:t>
        <a:bodyPr/>
        <a:lstStyle/>
        <a:p>
          <a:endParaRPr lang="en-US"/>
        </a:p>
      </dgm:t>
    </dgm:pt>
    <dgm:pt modelId="{47B4B436-CC21-4CB6-9C2C-CBDCC44C0C5A}" type="pres">
      <dgm:prSet presAssocID="{889A05B8-7D38-48C7-A9F7-518298D4E1BD}" presName="picture3" presStyleCnt="0"/>
      <dgm:spPr/>
    </dgm:pt>
    <dgm:pt modelId="{85B55BB2-21E2-4E4E-8294-DD65E1129E72}" type="pres">
      <dgm:prSet presAssocID="{889A05B8-7D38-48C7-A9F7-518298D4E1BD}" presName="imageRepeatNode" presStyleLbl="fgImgPlace1" presStyleIdx="2" presStyleCnt="3"/>
      <dgm:spPr/>
      <dgm:t>
        <a:bodyPr/>
        <a:lstStyle/>
        <a:p>
          <a:endParaRPr lang="en-US"/>
        </a:p>
      </dgm:t>
    </dgm:pt>
  </dgm:ptLst>
  <dgm:cxnLst>
    <dgm:cxn modelId="{8B1FA653-FF1E-4AE0-B2AF-DE7B6EB68A95}" srcId="{A90F64EB-D93C-4C0E-807B-077F8AA851DC}" destId="{0F96BA16-EE63-442B-9A3E-D788BBDD133D}" srcOrd="2" destOrd="0" parTransId="{95063AEF-83C9-4EA7-B3A1-BCE50CF08503}" sibTransId="{889A05B8-7D38-48C7-A9F7-518298D4E1BD}"/>
    <dgm:cxn modelId="{C8CA783D-DD5A-4654-AD08-46F8D917C13E}" type="presOf" srcId="{C926C961-FE1F-4D79-B7E4-233FA3F36E9A}" destId="{7DB8C35E-FF9A-4C25-A89A-F6C6BF0FFC82}" srcOrd="0" destOrd="0" presId="urn:microsoft.com/office/officeart/2008/layout/AscendingPictureAccentProcess"/>
    <dgm:cxn modelId="{B05398C6-F951-414D-A260-B36FFD38BF16}" type="presOf" srcId="{FF6D7D62-92C8-412C-9903-A1C844841EF4}" destId="{EAEA9C3B-0FDA-4232-B89B-6F97A82D691D}" srcOrd="0" destOrd="0" presId="urn:microsoft.com/office/officeart/2008/layout/AscendingPictureAccentProcess"/>
    <dgm:cxn modelId="{CAD2C4A5-C99E-44D4-8468-3142A438285D}" srcId="{A90F64EB-D93C-4C0E-807B-077F8AA851DC}" destId="{C926C961-FE1F-4D79-B7E4-233FA3F36E9A}" srcOrd="1" destOrd="0" parTransId="{56D06976-E8DA-4FC6-8488-578AC7F098EF}" sibTransId="{FF6D7D62-92C8-412C-9903-A1C844841EF4}"/>
    <dgm:cxn modelId="{1409202E-1195-4D08-9B8E-3C0947A0C9C5}" type="presOf" srcId="{A90F64EB-D93C-4C0E-807B-077F8AA851DC}" destId="{6AB2DB89-3303-4646-8823-EAE24C1E0242}" srcOrd="0" destOrd="0" presId="urn:microsoft.com/office/officeart/2008/layout/AscendingPictureAccentProcess"/>
    <dgm:cxn modelId="{5945DEB8-9E01-455F-A373-81BDFC4CD0DC}" type="presOf" srcId="{889A05B8-7D38-48C7-A9F7-518298D4E1BD}" destId="{85B55BB2-21E2-4E4E-8294-DD65E1129E72}" srcOrd="0" destOrd="0" presId="urn:microsoft.com/office/officeart/2008/layout/AscendingPictureAccentProcess"/>
    <dgm:cxn modelId="{DE7140C6-ADC5-4D5C-A2BC-D5565D20FF90}" type="presOf" srcId="{DA35EC2C-E014-401B-8B62-6C6AF3309BC6}" destId="{6A63433C-2D71-4F62-851C-AFA24856DAF7}" srcOrd="0" destOrd="0" presId="urn:microsoft.com/office/officeart/2008/layout/AscendingPictureAccentProcess"/>
    <dgm:cxn modelId="{0E39486C-8FC9-44E2-BBB1-C192E40EFB4A}" type="presOf" srcId="{AD6D737B-4359-4D96-9DBC-149EC1923DDE}" destId="{A77F79CB-6D9C-471E-8D92-C24D64536417}" srcOrd="0" destOrd="0" presId="urn:microsoft.com/office/officeart/2008/layout/AscendingPictureAccentProcess"/>
    <dgm:cxn modelId="{ADDAAB20-3B4F-4A73-BB44-FC6328335E1B}" type="presOf" srcId="{0F96BA16-EE63-442B-9A3E-D788BBDD133D}" destId="{F4B0A611-7CC9-4A41-887D-70EAFA96990B}" srcOrd="0" destOrd="0" presId="urn:microsoft.com/office/officeart/2008/layout/AscendingPictureAccentProcess"/>
    <dgm:cxn modelId="{7CDC3583-5B92-45C0-AD3E-B4113631149E}" srcId="{A90F64EB-D93C-4C0E-807B-077F8AA851DC}" destId="{DA35EC2C-E014-401B-8B62-6C6AF3309BC6}" srcOrd="0" destOrd="0" parTransId="{188BCD1B-A6BF-461D-B2A5-D69098986AAF}" sibTransId="{AD6D737B-4359-4D96-9DBC-149EC1923DDE}"/>
    <dgm:cxn modelId="{4E2E6C60-5B5E-426F-AA1E-1B9DF1124B1D}" type="presParOf" srcId="{6AB2DB89-3303-4646-8823-EAE24C1E0242}" destId="{BA4378B4-83B7-4512-ACDA-B09C03B90594}" srcOrd="0" destOrd="0" presId="urn:microsoft.com/office/officeart/2008/layout/AscendingPictureAccentProcess"/>
    <dgm:cxn modelId="{BB0DF286-6505-46B9-AE53-F6A24F28B617}" type="presParOf" srcId="{6AB2DB89-3303-4646-8823-EAE24C1E0242}" destId="{32D4560F-D896-4F22-97CF-53A244356B9E}" srcOrd="1" destOrd="0" presId="urn:microsoft.com/office/officeart/2008/layout/AscendingPictureAccentProcess"/>
    <dgm:cxn modelId="{523FF828-647D-4FD7-9159-A80544225FD6}" type="presParOf" srcId="{6AB2DB89-3303-4646-8823-EAE24C1E0242}" destId="{623694BD-F725-4F75-AC1A-DC34B1396188}" srcOrd="2" destOrd="0" presId="urn:microsoft.com/office/officeart/2008/layout/AscendingPictureAccentProcess"/>
    <dgm:cxn modelId="{803AE14E-C580-4F20-A886-9F61370152F7}" type="presParOf" srcId="{6AB2DB89-3303-4646-8823-EAE24C1E0242}" destId="{F7C9A623-1E3F-428B-B28C-F6BA0ACD352E}" srcOrd="3" destOrd="0" presId="urn:microsoft.com/office/officeart/2008/layout/AscendingPictureAccentProcess"/>
    <dgm:cxn modelId="{1E22993A-BB95-453D-9EBA-40BF5DA4FD35}" type="presParOf" srcId="{6AB2DB89-3303-4646-8823-EAE24C1E0242}" destId="{A972B282-BFE2-4835-AB85-DD26203E129E}" srcOrd="4" destOrd="0" presId="urn:microsoft.com/office/officeart/2008/layout/AscendingPictureAccentProcess"/>
    <dgm:cxn modelId="{CA6EC09E-D008-4330-9F85-97C4C85C20F6}" type="presParOf" srcId="{6AB2DB89-3303-4646-8823-EAE24C1E0242}" destId="{AF8F9C65-4CA5-4D53-B6D1-A388AA31290D}" srcOrd="5" destOrd="0" presId="urn:microsoft.com/office/officeart/2008/layout/AscendingPictureAccentProcess"/>
    <dgm:cxn modelId="{1B384F89-F503-4784-B545-428858B12F5C}" type="presParOf" srcId="{6AB2DB89-3303-4646-8823-EAE24C1E0242}" destId="{C01ABC81-8E5A-4F01-B31C-E079099CB11D}" srcOrd="6" destOrd="0" presId="urn:microsoft.com/office/officeart/2008/layout/AscendingPictureAccentProcess"/>
    <dgm:cxn modelId="{19077A15-C95F-4021-9F8C-96BF13F8D80E}" type="presParOf" srcId="{6AB2DB89-3303-4646-8823-EAE24C1E0242}" destId="{347899B6-8853-4DE7-9510-89994B6BC589}" srcOrd="7" destOrd="0" presId="urn:microsoft.com/office/officeart/2008/layout/AscendingPictureAccentProcess"/>
    <dgm:cxn modelId="{9464A723-68B8-4A52-9033-D0C07EF572B2}" type="presParOf" srcId="{6AB2DB89-3303-4646-8823-EAE24C1E0242}" destId="{F89FA32B-4FE4-4329-8C38-EDDDD8427E7B}" srcOrd="8" destOrd="0" presId="urn:microsoft.com/office/officeart/2008/layout/AscendingPictureAccentProcess"/>
    <dgm:cxn modelId="{1C0EA37E-9B98-42EA-92BF-6A6EEF8DB44F}" type="presParOf" srcId="{6AB2DB89-3303-4646-8823-EAE24C1E0242}" destId="{4BA460F2-05ED-4F46-B6B6-75984BE72C88}" srcOrd="9" destOrd="0" presId="urn:microsoft.com/office/officeart/2008/layout/AscendingPictureAccentProcess"/>
    <dgm:cxn modelId="{ED07B3FA-C860-416C-80DC-78EC17AC12C3}" type="presParOf" srcId="{6AB2DB89-3303-4646-8823-EAE24C1E0242}" destId="{1AEBBF2C-A049-494D-ABE2-321519D8B967}" srcOrd="10" destOrd="0" presId="urn:microsoft.com/office/officeart/2008/layout/AscendingPictureAccentProcess"/>
    <dgm:cxn modelId="{09CCD882-540D-43EA-A76B-89E2AD60E918}" type="presParOf" srcId="{6AB2DB89-3303-4646-8823-EAE24C1E0242}" destId="{5015C092-7FF4-4C2A-A496-1ADB9A64EC82}" srcOrd="11" destOrd="0" presId="urn:microsoft.com/office/officeart/2008/layout/AscendingPictureAccentProcess"/>
    <dgm:cxn modelId="{D856D9B8-B2A3-4B79-B3E6-14E2E39C0A46}" type="presParOf" srcId="{6AB2DB89-3303-4646-8823-EAE24C1E0242}" destId="{6A63433C-2D71-4F62-851C-AFA24856DAF7}" srcOrd="12" destOrd="0" presId="urn:microsoft.com/office/officeart/2008/layout/AscendingPictureAccentProcess"/>
    <dgm:cxn modelId="{88FDC492-633F-4D2A-A9CD-38ED4AA8084F}" type="presParOf" srcId="{6AB2DB89-3303-4646-8823-EAE24C1E0242}" destId="{E59679F6-8018-4A4B-9DD3-A7DD8C754814}" srcOrd="13" destOrd="0" presId="urn:microsoft.com/office/officeart/2008/layout/AscendingPictureAccentProcess"/>
    <dgm:cxn modelId="{863D4251-76EA-4519-B1C9-20B1102E198F}" type="presParOf" srcId="{E59679F6-8018-4A4B-9DD3-A7DD8C754814}" destId="{A77F79CB-6D9C-471E-8D92-C24D64536417}" srcOrd="0" destOrd="0" presId="urn:microsoft.com/office/officeart/2008/layout/AscendingPictureAccentProcess"/>
    <dgm:cxn modelId="{F6D435CA-6C67-46CF-959A-0CAD3E3E473F}" type="presParOf" srcId="{6AB2DB89-3303-4646-8823-EAE24C1E0242}" destId="{7DB8C35E-FF9A-4C25-A89A-F6C6BF0FFC82}" srcOrd="14" destOrd="0" presId="urn:microsoft.com/office/officeart/2008/layout/AscendingPictureAccentProcess"/>
    <dgm:cxn modelId="{869C4DDC-DBDC-45A8-A97C-B41529F0938A}" type="presParOf" srcId="{6AB2DB89-3303-4646-8823-EAE24C1E0242}" destId="{88A9A0E3-ED8F-4187-9B38-B964985E1427}" srcOrd="15" destOrd="0" presId="urn:microsoft.com/office/officeart/2008/layout/AscendingPictureAccentProcess"/>
    <dgm:cxn modelId="{3EF18CA8-1042-49B4-B88F-4E0AE17D6AF0}" type="presParOf" srcId="{88A9A0E3-ED8F-4187-9B38-B964985E1427}" destId="{EAEA9C3B-0FDA-4232-B89B-6F97A82D691D}" srcOrd="0" destOrd="0" presId="urn:microsoft.com/office/officeart/2008/layout/AscendingPictureAccentProcess"/>
    <dgm:cxn modelId="{976FE7E6-CF9B-432B-AE53-EEE7052D2B3F}" type="presParOf" srcId="{6AB2DB89-3303-4646-8823-EAE24C1E0242}" destId="{F4B0A611-7CC9-4A41-887D-70EAFA96990B}" srcOrd="16" destOrd="0" presId="urn:microsoft.com/office/officeart/2008/layout/AscendingPictureAccentProcess"/>
    <dgm:cxn modelId="{5DCAC761-AAAB-4DBF-B229-325CA3CC1113}" type="presParOf" srcId="{6AB2DB89-3303-4646-8823-EAE24C1E0242}" destId="{47B4B436-CC21-4CB6-9C2C-CBDCC44C0C5A}" srcOrd="17" destOrd="0" presId="urn:microsoft.com/office/officeart/2008/layout/AscendingPictureAccentProcess"/>
    <dgm:cxn modelId="{EFAE2622-C0F2-4C75-81A6-D72927C4FF68}" type="presParOf" srcId="{47B4B436-CC21-4CB6-9C2C-CBDCC44C0C5A}" destId="{85B55BB2-21E2-4E4E-8294-DD65E1129E72}"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DE50C9-6A62-45AC-AF42-A90DC46A3209}"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5F712884-449D-4DB5-9953-28B7C76B95EA}">
      <dgm:prSet phldrT="[Text]"/>
      <dgm:spPr/>
      <dgm:t>
        <a:bodyPr/>
        <a:lstStyle/>
        <a:p>
          <a:r>
            <a:rPr lang="en-US" dirty="0" smtClean="0"/>
            <a:t>Step 1</a:t>
          </a:r>
          <a:endParaRPr lang="en-US" dirty="0"/>
        </a:p>
      </dgm:t>
    </dgm:pt>
    <dgm:pt modelId="{959B81DB-0329-4043-A334-D05EB5160B66}" type="parTrans" cxnId="{5BBBD0A9-97DA-480E-AD44-1947C76CE5E6}">
      <dgm:prSet/>
      <dgm:spPr/>
      <dgm:t>
        <a:bodyPr/>
        <a:lstStyle/>
        <a:p>
          <a:endParaRPr lang="en-US"/>
        </a:p>
      </dgm:t>
    </dgm:pt>
    <dgm:pt modelId="{EB5FE175-6B6D-4195-A86F-6DFA96778160}" type="sibTrans" cxnId="{5BBBD0A9-97DA-480E-AD44-1947C76CE5E6}">
      <dgm:prSet/>
      <dgm:spPr/>
      <dgm:t>
        <a:bodyPr/>
        <a:lstStyle/>
        <a:p>
          <a:endParaRPr lang="en-US"/>
        </a:p>
      </dgm:t>
    </dgm:pt>
    <dgm:pt modelId="{3C06DC45-D510-48CC-B9DC-C19564791119}">
      <dgm:prSet phldrT="[Text]" custT="1"/>
      <dgm:spPr/>
      <dgm:t>
        <a:bodyPr/>
        <a:lstStyle/>
        <a:p>
          <a:r>
            <a:rPr lang="en-US" sz="2000" dirty="0" smtClean="0"/>
            <a:t>Put on gloves and squish the strawberries into one of the plastic cups</a:t>
          </a:r>
          <a:endParaRPr lang="en-US" sz="2000" dirty="0"/>
        </a:p>
      </dgm:t>
    </dgm:pt>
    <dgm:pt modelId="{65F5C7C6-EB25-442A-AB0B-B47F97609474}" type="parTrans" cxnId="{55246683-0A80-455D-B6B5-2B2736293CF2}">
      <dgm:prSet/>
      <dgm:spPr/>
      <dgm:t>
        <a:bodyPr/>
        <a:lstStyle/>
        <a:p>
          <a:endParaRPr lang="en-US"/>
        </a:p>
      </dgm:t>
    </dgm:pt>
    <dgm:pt modelId="{D1AB7263-DC38-4830-9C45-C1403EA8E20B}" type="sibTrans" cxnId="{55246683-0A80-455D-B6B5-2B2736293CF2}">
      <dgm:prSet/>
      <dgm:spPr/>
      <dgm:t>
        <a:bodyPr/>
        <a:lstStyle/>
        <a:p>
          <a:endParaRPr lang="en-US"/>
        </a:p>
      </dgm:t>
    </dgm:pt>
    <dgm:pt modelId="{981C2CD8-7E8A-4682-8B5A-A510268B34AC}">
      <dgm:prSet phldrT="[Text]"/>
      <dgm:spPr/>
      <dgm:t>
        <a:bodyPr/>
        <a:lstStyle/>
        <a:p>
          <a:r>
            <a:rPr lang="en-US" dirty="0" smtClean="0"/>
            <a:t>Step 2</a:t>
          </a:r>
          <a:endParaRPr lang="en-US" dirty="0"/>
        </a:p>
      </dgm:t>
    </dgm:pt>
    <dgm:pt modelId="{1185AE54-EDEE-4D55-93F6-F7D354ED7C11}" type="parTrans" cxnId="{D95BF8C4-EEA0-4AAE-8693-AFAC7500B286}">
      <dgm:prSet/>
      <dgm:spPr/>
      <dgm:t>
        <a:bodyPr/>
        <a:lstStyle/>
        <a:p>
          <a:endParaRPr lang="en-US"/>
        </a:p>
      </dgm:t>
    </dgm:pt>
    <dgm:pt modelId="{D7467A3A-2B78-4CDD-91C9-D96452997227}" type="sibTrans" cxnId="{D95BF8C4-EEA0-4AAE-8693-AFAC7500B286}">
      <dgm:prSet/>
      <dgm:spPr/>
      <dgm:t>
        <a:bodyPr/>
        <a:lstStyle/>
        <a:p>
          <a:endParaRPr lang="en-US"/>
        </a:p>
      </dgm:t>
    </dgm:pt>
    <dgm:pt modelId="{CF1FE966-0BB0-47ED-84B3-EC7AB055925F}">
      <dgm:prSet phldrT="[Text]" custT="1"/>
      <dgm:spPr/>
      <dgm:t>
        <a:bodyPr/>
        <a:lstStyle/>
        <a:p>
          <a:r>
            <a:rPr lang="en-US" sz="2000" dirty="0" smtClean="0"/>
            <a:t>Add equal volume of water (doesn’t have to be exact)</a:t>
          </a:r>
          <a:endParaRPr lang="en-US" sz="2000" dirty="0"/>
        </a:p>
      </dgm:t>
    </dgm:pt>
    <dgm:pt modelId="{FB956851-3BB2-4FF1-A9D6-4692FA0EFDCA}" type="parTrans" cxnId="{7A81218D-5146-40F9-9731-5BD21503537E}">
      <dgm:prSet/>
      <dgm:spPr/>
      <dgm:t>
        <a:bodyPr/>
        <a:lstStyle/>
        <a:p>
          <a:endParaRPr lang="en-US"/>
        </a:p>
      </dgm:t>
    </dgm:pt>
    <dgm:pt modelId="{831C3CE2-0F23-433C-85CA-9D194AAC5E20}" type="sibTrans" cxnId="{7A81218D-5146-40F9-9731-5BD21503537E}">
      <dgm:prSet/>
      <dgm:spPr/>
      <dgm:t>
        <a:bodyPr/>
        <a:lstStyle/>
        <a:p>
          <a:endParaRPr lang="en-US"/>
        </a:p>
      </dgm:t>
    </dgm:pt>
    <dgm:pt modelId="{DC2DF88C-35A0-4E30-A3E4-E002DC34F521}">
      <dgm:prSet phldrT="[Text]"/>
      <dgm:spPr/>
      <dgm:t>
        <a:bodyPr/>
        <a:lstStyle/>
        <a:p>
          <a:r>
            <a:rPr lang="en-US" dirty="0" smtClean="0"/>
            <a:t>Step 3</a:t>
          </a:r>
          <a:endParaRPr lang="en-US" dirty="0"/>
        </a:p>
      </dgm:t>
    </dgm:pt>
    <dgm:pt modelId="{9BB88C43-2261-4EC7-A70D-463964685938}" type="parTrans" cxnId="{63D5015B-3865-4A4B-AEB1-FBEF0DE71B9A}">
      <dgm:prSet/>
      <dgm:spPr/>
      <dgm:t>
        <a:bodyPr/>
        <a:lstStyle/>
        <a:p>
          <a:endParaRPr lang="en-US"/>
        </a:p>
      </dgm:t>
    </dgm:pt>
    <dgm:pt modelId="{4DFC88DE-E0F0-4976-9B83-58EADA7CE300}" type="sibTrans" cxnId="{63D5015B-3865-4A4B-AEB1-FBEF0DE71B9A}">
      <dgm:prSet/>
      <dgm:spPr/>
      <dgm:t>
        <a:bodyPr/>
        <a:lstStyle/>
        <a:p>
          <a:endParaRPr lang="en-US"/>
        </a:p>
      </dgm:t>
    </dgm:pt>
    <dgm:pt modelId="{DF9FD532-8B13-446E-B6A3-59BDF574BCA8}">
      <dgm:prSet phldrT="[Text]" custT="1"/>
      <dgm:spPr/>
      <dgm:t>
        <a:bodyPr/>
        <a:lstStyle/>
        <a:p>
          <a:r>
            <a:rPr lang="en-US" sz="2000" dirty="0" smtClean="0"/>
            <a:t>Add 2 small squirts of shampoo and teaspoon of salt. Mix gently with gloves or wooden stick</a:t>
          </a:r>
          <a:endParaRPr lang="en-US" sz="2000" dirty="0"/>
        </a:p>
      </dgm:t>
    </dgm:pt>
    <dgm:pt modelId="{3A79FA23-5F3F-4F7D-B4AC-A9C282166E18}" type="parTrans" cxnId="{D998B319-C072-4BF0-B5CB-2075DB30B691}">
      <dgm:prSet/>
      <dgm:spPr/>
      <dgm:t>
        <a:bodyPr/>
        <a:lstStyle/>
        <a:p>
          <a:endParaRPr lang="en-US"/>
        </a:p>
      </dgm:t>
    </dgm:pt>
    <dgm:pt modelId="{31B32A6E-6E91-4EAA-96F6-92A0035B120A}" type="sibTrans" cxnId="{D998B319-C072-4BF0-B5CB-2075DB30B691}">
      <dgm:prSet/>
      <dgm:spPr/>
      <dgm:t>
        <a:bodyPr/>
        <a:lstStyle/>
        <a:p>
          <a:endParaRPr lang="en-US"/>
        </a:p>
      </dgm:t>
    </dgm:pt>
    <dgm:pt modelId="{F5961DD5-682B-4D21-A827-30C64679BB5F}">
      <dgm:prSet phldrT="[Text]"/>
      <dgm:spPr/>
      <dgm:t>
        <a:bodyPr/>
        <a:lstStyle/>
        <a:p>
          <a:r>
            <a:rPr lang="en-US" dirty="0" smtClean="0"/>
            <a:t>Step 4</a:t>
          </a:r>
          <a:endParaRPr lang="en-US" dirty="0"/>
        </a:p>
      </dgm:t>
    </dgm:pt>
    <dgm:pt modelId="{75D73089-01C8-4BC0-90ED-CA9D1B8E3ADF}" type="parTrans" cxnId="{73708078-FDBA-43F4-96AB-FB14C4C2602F}">
      <dgm:prSet/>
      <dgm:spPr/>
      <dgm:t>
        <a:bodyPr/>
        <a:lstStyle/>
        <a:p>
          <a:endParaRPr lang="en-US"/>
        </a:p>
      </dgm:t>
    </dgm:pt>
    <dgm:pt modelId="{CA7ED3B0-10D1-4E2F-8BA0-8D58C22A94D0}" type="sibTrans" cxnId="{73708078-FDBA-43F4-96AB-FB14C4C2602F}">
      <dgm:prSet/>
      <dgm:spPr/>
      <dgm:t>
        <a:bodyPr/>
        <a:lstStyle/>
        <a:p>
          <a:endParaRPr lang="en-US"/>
        </a:p>
      </dgm:t>
    </dgm:pt>
    <dgm:pt modelId="{72DB7378-4256-4528-8672-DEEF82828E57}">
      <dgm:prSet phldrT="[Text]" custT="1"/>
      <dgm:spPr/>
      <dgm:t>
        <a:bodyPr/>
        <a:lstStyle/>
        <a:p>
          <a:r>
            <a:rPr lang="en-US" sz="1800" dirty="0" smtClean="0"/>
            <a:t>Strain the mixture through a layer of cheesecloth into the second cup. After liquid has dripped through, gently squeeze cheesecloth</a:t>
          </a:r>
          <a:endParaRPr lang="en-US" sz="1800" dirty="0"/>
        </a:p>
      </dgm:t>
    </dgm:pt>
    <dgm:pt modelId="{97CEFC59-E261-4652-BC13-D71B45B5EC50}" type="parTrans" cxnId="{2A4D48E1-6639-4AC8-ABBF-C8A0D045AFB7}">
      <dgm:prSet/>
      <dgm:spPr/>
      <dgm:t>
        <a:bodyPr/>
        <a:lstStyle/>
        <a:p>
          <a:endParaRPr lang="en-US"/>
        </a:p>
      </dgm:t>
    </dgm:pt>
    <dgm:pt modelId="{D0054105-F7A3-4CAE-89E2-0979360A932C}" type="sibTrans" cxnId="{2A4D48E1-6639-4AC8-ABBF-C8A0D045AFB7}">
      <dgm:prSet/>
      <dgm:spPr/>
      <dgm:t>
        <a:bodyPr/>
        <a:lstStyle/>
        <a:p>
          <a:endParaRPr lang="en-US"/>
        </a:p>
      </dgm:t>
    </dgm:pt>
    <dgm:pt modelId="{1E57E1B9-8A3D-4677-93A7-221A89FD1B3B}">
      <dgm:prSet phldrT="[Text]"/>
      <dgm:spPr/>
      <dgm:t>
        <a:bodyPr/>
        <a:lstStyle/>
        <a:p>
          <a:r>
            <a:rPr lang="en-US" dirty="0" smtClean="0"/>
            <a:t>Step 5</a:t>
          </a:r>
          <a:endParaRPr lang="en-US" dirty="0"/>
        </a:p>
      </dgm:t>
    </dgm:pt>
    <dgm:pt modelId="{1DD69BCF-7309-4068-A8F3-72BF7865A8FA}" type="parTrans" cxnId="{34B6114F-158E-42DA-B7DB-376EA815A816}">
      <dgm:prSet/>
      <dgm:spPr/>
      <dgm:t>
        <a:bodyPr/>
        <a:lstStyle/>
        <a:p>
          <a:endParaRPr lang="en-US"/>
        </a:p>
      </dgm:t>
    </dgm:pt>
    <dgm:pt modelId="{557D8E4A-54A7-4F3D-831E-1AC71FDADED1}" type="sibTrans" cxnId="{34B6114F-158E-42DA-B7DB-376EA815A816}">
      <dgm:prSet/>
      <dgm:spPr/>
      <dgm:t>
        <a:bodyPr/>
        <a:lstStyle/>
        <a:p>
          <a:endParaRPr lang="en-US"/>
        </a:p>
      </dgm:t>
    </dgm:pt>
    <dgm:pt modelId="{7269A28C-499C-47AA-8352-9A1BC3B3C36E}">
      <dgm:prSet phldrT="[Text]" custT="1"/>
      <dgm:spPr/>
      <dgm:t>
        <a:bodyPr/>
        <a:lstStyle/>
        <a:p>
          <a:r>
            <a:rPr lang="en-US" sz="1800" dirty="0" smtClean="0"/>
            <a:t>Add an equal volume of COLD rubbing alcohol to the liquid. Gently swirl the cup or wooden stick</a:t>
          </a:r>
          <a:endParaRPr lang="en-US" sz="1800" dirty="0"/>
        </a:p>
      </dgm:t>
    </dgm:pt>
    <dgm:pt modelId="{78EB9CEA-68FF-4B21-AD27-2E568391CA78}" type="parTrans" cxnId="{0A0ABF24-72AF-422E-8D7E-51351A2CAF7D}">
      <dgm:prSet/>
      <dgm:spPr/>
      <dgm:t>
        <a:bodyPr/>
        <a:lstStyle/>
        <a:p>
          <a:endParaRPr lang="en-US"/>
        </a:p>
      </dgm:t>
    </dgm:pt>
    <dgm:pt modelId="{3D1F625F-85EA-4CD9-94BF-02D2FD8DFCA4}" type="sibTrans" cxnId="{0A0ABF24-72AF-422E-8D7E-51351A2CAF7D}">
      <dgm:prSet/>
      <dgm:spPr/>
      <dgm:t>
        <a:bodyPr/>
        <a:lstStyle/>
        <a:p>
          <a:endParaRPr lang="en-US"/>
        </a:p>
      </dgm:t>
    </dgm:pt>
    <dgm:pt modelId="{B9D275DE-3F39-4129-AB6E-BE65404DB657}" type="pres">
      <dgm:prSet presAssocID="{CADE50C9-6A62-45AC-AF42-A90DC46A3209}" presName="Name0" presStyleCnt="0">
        <dgm:presLayoutVars>
          <dgm:dir/>
        </dgm:presLayoutVars>
      </dgm:prSet>
      <dgm:spPr/>
      <dgm:t>
        <a:bodyPr/>
        <a:lstStyle/>
        <a:p>
          <a:endParaRPr lang="en-US"/>
        </a:p>
      </dgm:t>
    </dgm:pt>
    <dgm:pt modelId="{ED930561-EC19-4F23-85CC-6DBA131F1C6F}" type="pres">
      <dgm:prSet presAssocID="{5F712884-449D-4DB5-9953-28B7C76B95EA}" presName="composite" presStyleCnt="0"/>
      <dgm:spPr/>
      <dgm:t>
        <a:bodyPr/>
        <a:lstStyle/>
        <a:p>
          <a:endParaRPr lang="en-US"/>
        </a:p>
      </dgm:t>
    </dgm:pt>
    <dgm:pt modelId="{34758630-FC85-4EBE-9DA4-FA5707CE2F87}" type="pres">
      <dgm:prSet presAssocID="{5F712884-449D-4DB5-9953-28B7C76B95EA}" presName="Accent" presStyleLbl="alignAcc1" presStyleIdx="0" presStyleCnt="5"/>
      <dgm:spPr/>
      <dgm:t>
        <a:bodyPr/>
        <a:lstStyle/>
        <a:p>
          <a:endParaRPr lang="en-US"/>
        </a:p>
      </dgm:t>
    </dgm:pt>
    <dgm:pt modelId="{26BD0F0C-F483-40FB-A031-5C3617A7085B}" type="pres">
      <dgm:prSet presAssocID="{5F712884-449D-4DB5-9953-28B7C76B95EA}" presName="Image" presStyleLbl="node1" presStyleIdx="0" presStyleCnt="5"/>
      <dgm:spPr>
        <a:blipFill rotWithShape="1">
          <a:blip xmlns:r="http://schemas.openxmlformats.org/officeDocument/2006/relationships" r:embed="rId1"/>
          <a:stretch>
            <a:fillRect/>
          </a:stretch>
        </a:blipFill>
      </dgm:spPr>
      <dgm:t>
        <a:bodyPr/>
        <a:lstStyle/>
        <a:p>
          <a:endParaRPr lang="en-US"/>
        </a:p>
      </dgm:t>
    </dgm:pt>
    <dgm:pt modelId="{71987753-8B3F-4F60-AFF6-185331770F5F}" type="pres">
      <dgm:prSet presAssocID="{5F712884-449D-4DB5-9953-28B7C76B95EA}" presName="Child" presStyleLbl="revTx" presStyleIdx="0" presStyleCnt="5">
        <dgm:presLayoutVars>
          <dgm:bulletEnabled val="1"/>
        </dgm:presLayoutVars>
      </dgm:prSet>
      <dgm:spPr/>
      <dgm:t>
        <a:bodyPr/>
        <a:lstStyle/>
        <a:p>
          <a:endParaRPr lang="en-US"/>
        </a:p>
      </dgm:t>
    </dgm:pt>
    <dgm:pt modelId="{FACB7ECB-811D-4FFC-A330-425010901C9A}" type="pres">
      <dgm:prSet presAssocID="{5F712884-449D-4DB5-9953-28B7C76B95EA}" presName="Parent" presStyleLbl="alignNode1" presStyleIdx="0" presStyleCnt="5">
        <dgm:presLayoutVars>
          <dgm:bulletEnabled val="1"/>
        </dgm:presLayoutVars>
      </dgm:prSet>
      <dgm:spPr/>
      <dgm:t>
        <a:bodyPr/>
        <a:lstStyle/>
        <a:p>
          <a:endParaRPr lang="en-US"/>
        </a:p>
      </dgm:t>
    </dgm:pt>
    <dgm:pt modelId="{FA519FDA-2A9A-4E75-9EAC-692CC241AA8F}" type="pres">
      <dgm:prSet presAssocID="{EB5FE175-6B6D-4195-A86F-6DFA96778160}" presName="sibTrans" presStyleCnt="0"/>
      <dgm:spPr/>
      <dgm:t>
        <a:bodyPr/>
        <a:lstStyle/>
        <a:p>
          <a:endParaRPr lang="en-US"/>
        </a:p>
      </dgm:t>
    </dgm:pt>
    <dgm:pt modelId="{2E6D1BE7-D2A3-4C38-A45A-38806D02D538}" type="pres">
      <dgm:prSet presAssocID="{981C2CD8-7E8A-4682-8B5A-A510268B34AC}" presName="composite" presStyleCnt="0"/>
      <dgm:spPr/>
      <dgm:t>
        <a:bodyPr/>
        <a:lstStyle/>
        <a:p>
          <a:endParaRPr lang="en-US"/>
        </a:p>
      </dgm:t>
    </dgm:pt>
    <dgm:pt modelId="{42DB1A58-CCCF-44A8-A5DD-A5012B99A530}" type="pres">
      <dgm:prSet presAssocID="{981C2CD8-7E8A-4682-8B5A-A510268B34AC}" presName="Accent" presStyleLbl="alignAcc1" presStyleIdx="1" presStyleCnt="5"/>
      <dgm:spPr/>
      <dgm:t>
        <a:bodyPr/>
        <a:lstStyle/>
        <a:p>
          <a:endParaRPr lang="en-US"/>
        </a:p>
      </dgm:t>
    </dgm:pt>
    <dgm:pt modelId="{F487C1E3-84A5-4905-AB9F-F4E7C5E80704}" type="pres">
      <dgm:prSet presAssocID="{981C2CD8-7E8A-4682-8B5A-A510268B34AC}" presName="Image" presStyleLbl="node1" presStyleIdx="1" presStyleCnt="5"/>
      <dgm:spPr>
        <a:blipFill rotWithShape="1">
          <a:blip xmlns:r="http://schemas.openxmlformats.org/officeDocument/2006/relationships" r:embed="rId2"/>
          <a:stretch>
            <a:fillRect/>
          </a:stretch>
        </a:blipFill>
      </dgm:spPr>
      <dgm:t>
        <a:bodyPr/>
        <a:lstStyle/>
        <a:p>
          <a:endParaRPr lang="en-US"/>
        </a:p>
      </dgm:t>
    </dgm:pt>
    <dgm:pt modelId="{DB300938-72D4-4726-83E3-C78D254E0254}" type="pres">
      <dgm:prSet presAssocID="{981C2CD8-7E8A-4682-8B5A-A510268B34AC}" presName="Child" presStyleLbl="revTx" presStyleIdx="1" presStyleCnt="5">
        <dgm:presLayoutVars>
          <dgm:bulletEnabled val="1"/>
        </dgm:presLayoutVars>
      </dgm:prSet>
      <dgm:spPr/>
      <dgm:t>
        <a:bodyPr/>
        <a:lstStyle/>
        <a:p>
          <a:endParaRPr lang="en-US"/>
        </a:p>
      </dgm:t>
    </dgm:pt>
    <dgm:pt modelId="{759C703B-C98A-4C5A-9045-7094E83F5151}" type="pres">
      <dgm:prSet presAssocID="{981C2CD8-7E8A-4682-8B5A-A510268B34AC}" presName="Parent" presStyleLbl="alignNode1" presStyleIdx="1" presStyleCnt="5">
        <dgm:presLayoutVars>
          <dgm:bulletEnabled val="1"/>
        </dgm:presLayoutVars>
      </dgm:prSet>
      <dgm:spPr/>
      <dgm:t>
        <a:bodyPr/>
        <a:lstStyle/>
        <a:p>
          <a:endParaRPr lang="en-US"/>
        </a:p>
      </dgm:t>
    </dgm:pt>
    <dgm:pt modelId="{C6BA1B28-9CF3-42E6-8491-E9D9C0B57D58}" type="pres">
      <dgm:prSet presAssocID="{D7467A3A-2B78-4CDD-91C9-D96452997227}" presName="sibTrans" presStyleCnt="0"/>
      <dgm:spPr/>
      <dgm:t>
        <a:bodyPr/>
        <a:lstStyle/>
        <a:p>
          <a:endParaRPr lang="en-US"/>
        </a:p>
      </dgm:t>
    </dgm:pt>
    <dgm:pt modelId="{263FD56F-6C55-4CDC-8D88-1FDEECD568EC}" type="pres">
      <dgm:prSet presAssocID="{DC2DF88C-35A0-4E30-A3E4-E002DC34F521}" presName="composite" presStyleCnt="0"/>
      <dgm:spPr/>
      <dgm:t>
        <a:bodyPr/>
        <a:lstStyle/>
        <a:p>
          <a:endParaRPr lang="en-US"/>
        </a:p>
      </dgm:t>
    </dgm:pt>
    <dgm:pt modelId="{73658839-4721-4704-9D54-AAF9A3A7054C}" type="pres">
      <dgm:prSet presAssocID="{DC2DF88C-35A0-4E30-A3E4-E002DC34F521}" presName="Accent" presStyleLbl="alignAcc1" presStyleIdx="2" presStyleCnt="5"/>
      <dgm:spPr/>
      <dgm:t>
        <a:bodyPr/>
        <a:lstStyle/>
        <a:p>
          <a:endParaRPr lang="en-US"/>
        </a:p>
      </dgm:t>
    </dgm:pt>
    <dgm:pt modelId="{4158F4E1-65FB-4624-A4F6-E8C41953D5BD}" type="pres">
      <dgm:prSet presAssocID="{DC2DF88C-35A0-4E30-A3E4-E002DC34F521}" presName="Image" presStyleLbl="node1" presStyleIdx="2" presStyleCnt="5"/>
      <dgm:spPr>
        <a:blipFill rotWithShape="1">
          <a:blip xmlns:r="http://schemas.openxmlformats.org/officeDocument/2006/relationships" r:embed="rId3"/>
          <a:stretch>
            <a:fillRect/>
          </a:stretch>
        </a:blipFill>
      </dgm:spPr>
      <dgm:t>
        <a:bodyPr/>
        <a:lstStyle/>
        <a:p>
          <a:endParaRPr lang="en-US"/>
        </a:p>
      </dgm:t>
    </dgm:pt>
    <dgm:pt modelId="{8F0FDEDF-0F45-45AB-99B1-4F84BFD1E4FD}" type="pres">
      <dgm:prSet presAssocID="{DC2DF88C-35A0-4E30-A3E4-E002DC34F521}" presName="Child" presStyleLbl="revTx" presStyleIdx="2" presStyleCnt="5" custScaleX="138505" custLinFactNeighborX="18897">
        <dgm:presLayoutVars>
          <dgm:bulletEnabled val="1"/>
        </dgm:presLayoutVars>
      </dgm:prSet>
      <dgm:spPr/>
      <dgm:t>
        <a:bodyPr/>
        <a:lstStyle/>
        <a:p>
          <a:endParaRPr lang="en-US"/>
        </a:p>
      </dgm:t>
    </dgm:pt>
    <dgm:pt modelId="{DB0C69C6-E24A-4A8A-8F23-F4277AD68835}" type="pres">
      <dgm:prSet presAssocID="{DC2DF88C-35A0-4E30-A3E4-E002DC34F521}" presName="Parent" presStyleLbl="alignNode1" presStyleIdx="2" presStyleCnt="5">
        <dgm:presLayoutVars>
          <dgm:bulletEnabled val="1"/>
        </dgm:presLayoutVars>
      </dgm:prSet>
      <dgm:spPr/>
      <dgm:t>
        <a:bodyPr/>
        <a:lstStyle/>
        <a:p>
          <a:endParaRPr lang="en-US"/>
        </a:p>
      </dgm:t>
    </dgm:pt>
    <dgm:pt modelId="{A6EEBCAB-B34B-4814-BD6E-C81BE459DCFC}" type="pres">
      <dgm:prSet presAssocID="{4DFC88DE-E0F0-4976-9B83-58EADA7CE300}" presName="sibTrans" presStyleCnt="0"/>
      <dgm:spPr/>
      <dgm:t>
        <a:bodyPr/>
        <a:lstStyle/>
        <a:p>
          <a:endParaRPr lang="en-US"/>
        </a:p>
      </dgm:t>
    </dgm:pt>
    <dgm:pt modelId="{E164D2A0-9755-4CE3-A78E-1222314A0207}" type="pres">
      <dgm:prSet presAssocID="{F5961DD5-682B-4D21-A827-30C64679BB5F}" presName="composite" presStyleCnt="0"/>
      <dgm:spPr/>
      <dgm:t>
        <a:bodyPr/>
        <a:lstStyle/>
        <a:p>
          <a:endParaRPr lang="en-US"/>
        </a:p>
      </dgm:t>
    </dgm:pt>
    <dgm:pt modelId="{A739A7F4-B3DE-4090-B033-B6EB4F765FBB}" type="pres">
      <dgm:prSet presAssocID="{F5961DD5-682B-4D21-A827-30C64679BB5F}" presName="Accent" presStyleLbl="alignAcc1" presStyleIdx="3" presStyleCnt="5"/>
      <dgm:spPr/>
      <dgm:t>
        <a:bodyPr/>
        <a:lstStyle/>
        <a:p>
          <a:endParaRPr lang="en-US"/>
        </a:p>
      </dgm:t>
    </dgm:pt>
    <dgm:pt modelId="{02819168-B231-44A5-A8CA-BA79CDD83DA4}" type="pres">
      <dgm:prSet presAssocID="{F5961DD5-682B-4D21-A827-30C64679BB5F}" presName="Image" presStyleLbl="node1" presStyleIdx="3" presStyleCnt="5"/>
      <dgm:spPr>
        <a:blipFill rotWithShape="1">
          <a:blip xmlns:r="http://schemas.openxmlformats.org/officeDocument/2006/relationships" r:embed="rId4"/>
          <a:stretch>
            <a:fillRect/>
          </a:stretch>
        </a:blipFill>
      </dgm:spPr>
      <dgm:t>
        <a:bodyPr/>
        <a:lstStyle/>
        <a:p>
          <a:endParaRPr lang="en-US"/>
        </a:p>
      </dgm:t>
    </dgm:pt>
    <dgm:pt modelId="{246AC801-9E2B-428D-AC1B-D3179FD6DED7}" type="pres">
      <dgm:prSet presAssocID="{F5961DD5-682B-4D21-A827-30C64679BB5F}" presName="Child" presStyleLbl="revTx" presStyleIdx="3" presStyleCnt="5" custScaleX="132511" custScaleY="113011" custLinFactNeighborX="12198" custLinFactNeighborY="11037">
        <dgm:presLayoutVars>
          <dgm:bulletEnabled val="1"/>
        </dgm:presLayoutVars>
      </dgm:prSet>
      <dgm:spPr/>
      <dgm:t>
        <a:bodyPr/>
        <a:lstStyle/>
        <a:p>
          <a:endParaRPr lang="en-US"/>
        </a:p>
      </dgm:t>
    </dgm:pt>
    <dgm:pt modelId="{7EF885F0-A32E-4348-9B84-19A91B17B0A7}" type="pres">
      <dgm:prSet presAssocID="{F5961DD5-682B-4D21-A827-30C64679BB5F}" presName="Parent" presStyleLbl="alignNode1" presStyleIdx="3" presStyleCnt="5">
        <dgm:presLayoutVars>
          <dgm:bulletEnabled val="1"/>
        </dgm:presLayoutVars>
      </dgm:prSet>
      <dgm:spPr/>
      <dgm:t>
        <a:bodyPr/>
        <a:lstStyle/>
        <a:p>
          <a:endParaRPr lang="en-US"/>
        </a:p>
      </dgm:t>
    </dgm:pt>
    <dgm:pt modelId="{58EC902A-18A5-40C3-AFB7-B5360E377E73}" type="pres">
      <dgm:prSet presAssocID="{CA7ED3B0-10D1-4E2F-8BA0-8D58C22A94D0}" presName="sibTrans" presStyleCnt="0"/>
      <dgm:spPr/>
    </dgm:pt>
    <dgm:pt modelId="{75DF2919-8F8F-4456-8A98-CF64912F896D}" type="pres">
      <dgm:prSet presAssocID="{1E57E1B9-8A3D-4677-93A7-221A89FD1B3B}" presName="composite" presStyleCnt="0"/>
      <dgm:spPr/>
    </dgm:pt>
    <dgm:pt modelId="{C944F491-71C3-46E0-BF14-CB183CE14069}" type="pres">
      <dgm:prSet presAssocID="{1E57E1B9-8A3D-4677-93A7-221A89FD1B3B}" presName="Accent" presStyleLbl="alignAcc1" presStyleIdx="4" presStyleCnt="5"/>
      <dgm:spPr/>
    </dgm:pt>
    <dgm:pt modelId="{DFDD5959-3100-4BD5-9E53-AB87083965B7}" type="pres">
      <dgm:prSet presAssocID="{1E57E1B9-8A3D-4677-93A7-221A89FD1B3B}" presName="Image" presStyleLbl="node1" presStyleIdx="4" presStyleCnt="5"/>
      <dgm:spPr>
        <a:blipFill rotWithShape="1">
          <a:blip xmlns:r="http://schemas.openxmlformats.org/officeDocument/2006/relationships" r:embed="rId5"/>
          <a:stretch>
            <a:fillRect/>
          </a:stretch>
        </a:blipFill>
      </dgm:spPr>
      <dgm:t>
        <a:bodyPr/>
        <a:lstStyle/>
        <a:p>
          <a:endParaRPr lang="en-US"/>
        </a:p>
      </dgm:t>
    </dgm:pt>
    <dgm:pt modelId="{82559A05-A939-4AAB-9AD3-C26AEF87D832}" type="pres">
      <dgm:prSet presAssocID="{1E57E1B9-8A3D-4677-93A7-221A89FD1B3B}" presName="Child" presStyleLbl="revTx" presStyleIdx="4" presStyleCnt="5">
        <dgm:presLayoutVars>
          <dgm:bulletEnabled val="1"/>
        </dgm:presLayoutVars>
      </dgm:prSet>
      <dgm:spPr/>
      <dgm:t>
        <a:bodyPr/>
        <a:lstStyle/>
        <a:p>
          <a:endParaRPr lang="en-US"/>
        </a:p>
      </dgm:t>
    </dgm:pt>
    <dgm:pt modelId="{13F51CAA-AB5D-4189-86E9-8586863259BD}" type="pres">
      <dgm:prSet presAssocID="{1E57E1B9-8A3D-4677-93A7-221A89FD1B3B}" presName="Parent" presStyleLbl="alignNode1" presStyleIdx="4" presStyleCnt="5">
        <dgm:presLayoutVars>
          <dgm:bulletEnabled val="1"/>
        </dgm:presLayoutVars>
      </dgm:prSet>
      <dgm:spPr/>
      <dgm:t>
        <a:bodyPr/>
        <a:lstStyle/>
        <a:p>
          <a:endParaRPr lang="en-US"/>
        </a:p>
      </dgm:t>
    </dgm:pt>
  </dgm:ptLst>
  <dgm:cxnLst>
    <dgm:cxn modelId="{811A86F3-551F-42CD-ADB5-C27A2ED1484D}" type="presOf" srcId="{3C06DC45-D510-48CC-B9DC-C19564791119}" destId="{71987753-8B3F-4F60-AFF6-185331770F5F}" srcOrd="0" destOrd="0" presId="urn:microsoft.com/office/officeart/2008/layout/TitlePictureLineup"/>
    <dgm:cxn modelId="{D95BF8C4-EEA0-4AAE-8693-AFAC7500B286}" srcId="{CADE50C9-6A62-45AC-AF42-A90DC46A3209}" destId="{981C2CD8-7E8A-4682-8B5A-A510268B34AC}" srcOrd="1" destOrd="0" parTransId="{1185AE54-EDEE-4D55-93F6-F7D354ED7C11}" sibTransId="{D7467A3A-2B78-4CDD-91C9-D96452997227}"/>
    <dgm:cxn modelId="{C9B6A130-CB08-45F6-B08D-4AB9E2A27C58}" type="presOf" srcId="{72DB7378-4256-4528-8672-DEEF82828E57}" destId="{246AC801-9E2B-428D-AC1B-D3179FD6DED7}" srcOrd="0" destOrd="0" presId="urn:microsoft.com/office/officeart/2008/layout/TitlePictureLineup"/>
    <dgm:cxn modelId="{7A81218D-5146-40F9-9731-5BD21503537E}" srcId="{981C2CD8-7E8A-4682-8B5A-A510268B34AC}" destId="{CF1FE966-0BB0-47ED-84B3-EC7AB055925F}" srcOrd="0" destOrd="0" parTransId="{FB956851-3BB2-4FF1-A9D6-4692FA0EFDCA}" sibTransId="{831C3CE2-0F23-433C-85CA-9D194AAC5E20}"/>
    <dgm:cxn modelId="{3F277E33-93BD-4B05-A671-4658AF757505}" type="presOf" srcId="{CF1FE966-0BB0-47ED-84B3-EC7AB055925F}" destId="{DB300938-72D4-4726-83E3-C78D254E0254}" srcOrd="0" destOrd="0" presId="urn:microsoft.com/office/officeart/2008/layout/TitlePictureLineup"/>
    <dgm:cxn modelId="{FF3DA063-7F80-4B48-A8E0-E712CB63ED8B}" type="presOf" srcId="{F5961DD5-682B-4D21-A827-30C64679BB5F}" destId="{7EF885F0-A32E-4348-9B84-19A91B17B0A7}" srcOrd="0" destOrd="0" presId="urn:microsoft.com/office/officeart/2008/layout/TitlePictureLineup"/>
    <dgm:cxn modelId="{B90673E9-BECB-43BF-9354-234614FFC18B}" type="presOf" srcId="{CADE50C9-6A62-45AC-AF42-A90DC46A3209}" destId="{B9D275DE-3F39-4129-AB6E-BE65404DB657}" srcOrd="0" destOrd="0" presId="urn:microsoft.com/office/officeart/2008/layout/TitlePictureLineup"/>
    <dgm:cxn modelId="{2A4D48E1-6639-4AC8-ABBF-C8A0D045AFB7}" srcId="{F5961DD5-682B-4D21-A827-30C64679BB5F}" destId="{72DB7378-4256-4528-8672-DEEF82828E57}" srcOrd="0" destOrd="0" parTransId="{97CEFC59-E261-4652-BC13-D71B45B5EC50}" sibTransId="{D0054105-F7A3-4CAE-89E2-0979360A932C}"/>
    <dgm:cxn modelId="{84D97217-AB2E-4C51-A3E5-3F471EE1929E}" type="presOf" srcId="{7269A28C-499C-47AA-8352-9A1BC3B3C36E}" destId="{82559A05-A939-4AAB-9AD3-C26AEF87D832}" srcOrd="0" destOrd="0" presId="urn:microsoft.com/office/officeart/2008/layout/TitlePictureLineup"/>
    <dgm:cxn modelId="{D998B319-C072-4BF0-B5CB-2075DB30B691}" srcId="{DC2DF88C-35A0-4E30-A3E4-E002DC34F521}" destId="{DF9FD532-8B13-446E-B6A3-59BDF574BCA8}" srcOrd="0" destOrd="0" parTransId="{3A79FA23-5F3F-4F7D-B4AC-A9C282166E18}" sibTransId="{31B32A6E-6E91-4EAA-96F6-92A0035B120A}"/>
    <dgm:cxn modelId="{34B6114F-158E-42DA-B7DB-376EA815A816}" srcId="{CADE50C9-6A62-45AC-AF42-A90DC46A3209}" destId="{1E57E1B9-8A3D-4677-93A7-221A89FD1B3B}" srcOrd="4" destOrd="0" parTransId="{1DD69BCF-7309-4068-A8F3-72BF7865A8FA}" sibTransId="{557D8E4A-54A7-4F3D-831E-1AC71FDADED1}"/>
    <dgm:cxn modelId="{55246683-0A80-455D-B6B5-2B2736293CF2}" srcId="{5F712884-449D-4DB5-9953-28B7C76B95EA}" destId="{3C06DC45-D510-48CC-B9DC-C19564791119}" srcOrd="0" destOrd="0" parTransId="{65F5C7C6-EB25-442A-AB0B-B47F97609474}" sibTransId="{D1AB7263-DC38-4830-9C45-C1403EA8E20B}"/>
    <dgm:cxn modelId="{5BBBD0A9-97DA-480E-AD44-1947C76CE5E6}" srcId="{CADE50C9-6A62-45AC-AF42-A90DC46A3209}" destId="{5F712884-449D-4DB5-9953-28B7C76B95EA}" srcOrd="0" destOrd="0" parTransId="{959B81DB-0329-4043-A334-D05EB5160B66}" sibTransId="{EB5FE175-6B6D-4195-A86F-6DFA96778160}"/>
    <dgm:cxn modelId="{5C9EDB0A-3483-42A5-82C0-DD4C96F64CDA}" type="presOf" srcId="{1E57E1B9-8A3D-4677-93A7-221A89FD1B3B}" destId="{13F51CAA-AB5D-4189-86E9-8586863259BD}" srcOrd="0" destOrd="0" presId="urn:microsoft.com/office/officeart/2008/layout/TitlePictureLineup"/>
    <dgm:cxn modelId="{61EA2E79-BE83-4447-BB70-DAB267A5E93E}" type="presOf" srcId="{DF9FD532-8B13-446E-B6A3-59BDF574BCA8}" destId="{8F0FDEDF-0F45-45AB-99B1-4F84BFD1E4FD}" srcOrd="0" destOrd="0" presId="urn:microsoft.com/office/officeart/2008/layout/TitlePictureLineup"/>
    <dgm:cxn modelId="{33979ED3-4F7C-4F79-9FD4-06E920791CE2}" type="presOf" srcId="{DC2DF88C-35A0-4E30-A3E4-E002DC34F521}" destId="{DB0C69C6-E24A-4A8A-8F23-F4277AD68835}" srcOrd="0" destOrd="0" presId="urn:microsoft.com/office/officeart/2008/layout/TitlePictureLineup"/>
    <dgm:cxn modelId="{63D5015B-3865-4A4B-AEB1-FBEF0DE71B9A}" srcId="{CADE50C9-6A62-45AC-AF42-A90DC46A3209}" destId="{DC2DF88C-35A0-4E30-A3E4-E002DC34F521}" srcOrd="2" destOrd="0" parTransId="{9BB88C43-2261-4EC7-A70D-463964685938}" sibTransId="{4DFC88DE-E0F0-4976-9B83-58EADA7CE300}"/>
    <dgm:cxn modelId="{0A0ABF24-72AF-422E-8D7E-51351A2CAF7D}" srcId="{1E57E1B9-8A3D-4677-93A7-221A89FD1B3B}" destId="{7269A28C-499C-47AA-8352-9A1BC3B3C36E}" srcOrd="0" destOrd="0" parTransId="{78EB9CEA-68FF-4B21-AD27-2E568391CA78}" sibTransId="{3D1F625F-85EA-4CD9-94BF-02D2FD8DFCA4}"/>
    <dgm:cxn modelId="{FD100BC6-374C-450A-9E32-9093821835AD}" type="presOf" srcId="{981C2CD8-7E8A-4682-8B5A-A510268B34AC}" destId="{759C703B-C98A-4C5A-9045-7094E83F5151}" srcOrd="0" destOrd="0" presId="urn:microsoft.com/office/officeart/2008/layout/TitlePictureLineup"/>
    <dgm:cxn modelId="{AFFC9355-7857-4103-9491-599DB0700D01}" type="presOf" srcId="{5F712884-449D-4DB5-9953-28B7C76B95EA}" destId="{FACB7ECB-811D-4FFC-A330-425010901C9A}" srcOrd="0" destOrd="0" presId="urn:microsoft.com/office/officeart/2008/layout/TitlePictureLineup"/>
    <dgm:cxn modelId="{73708078-FDBA-43F4-96AB-FB14C4C2602F}" srcId="{CADE50C9-6A62-45AC-AF42-A90DC46A3209}" destId="{F5961DD5-682B-4D21-A827-30C64679BB5F}" srcOrd="3" destOrd="0" parTransId="{75D73089-01C8-4BC0-90ED-CA9D1B8E3ADF}" sibTransId="{CA7ED3B0-10D1-4E2F-8BA0-8D58C22A94D0}"/>
    <dgm:cxn modelId="{5C5242CC-986D-4FEE-9DE0-0D6B02077E1B}" type="presParOf" srcId="{B9D275DE-3F39-4129-AB6E-BE65404DB657}" destId="{ED930561-EC19-4F23-85CC-6DBA131F1C6F}" srcOrd="0" destOrd="0" presId="urn:microsoft.com/office/officeart/2008/layout/TitlePictureLineup"/>
    <dgm:cxn modelId="{43543D7D-AEAA-4DE1-A2CD-E3AFE1CCCF80}" type="presParOf" srcId="{ED930561-EC19-4F23-85CC-6DBA131F1C6F}" destId="{34758630-FC85-4EBE-9DA4-FA5707CE2F87}" srcOrd="0" destOrd="0" presId="urn:microsoft.com/office/officeart/2008/layout/TitlePictureLineup"/>
    <dgm:cxn modelId="{636D7475-EE85-4D3F-9462-E9F91CE95F7A}" type="presParOf" srcId="{ED930561-EC19-4F23-85CC-6DBA131F1C6F}" destId="{26BD0F0C-F483-40FB-A031-5C3617A7085B}" srcOrd="1" destOrd="0" presId="urn:microsoft.com/office/officeart/2008/layout/TitlePictureLineup"/>
    <dgm:cxn modelId="{C2CF1FDD-2159-42CD-B9B0-A0789C5EFC38}" type="presParOf" srcId="{ED930561-EC19-4F23-85CC-6DBA131F1C6F}" destId="{71987753-8B3F-4F60-AFF6-185331770F5F}" srcOrd="2" destOrd="0" presId="urn:microsoft.com/office/officeart/2008/layout/TitlePictureLineup"/>
    <dgm:cxn modelId="{AFA5CEDF-AF22-48A8-A352-0DD19689FBD1}" type="presParOf" srcId="{ED930561-EC19-4F23-85CC-6DBA131F1C6F}" destId="{FACB7ECB-811D-4FFC-A330-425010901C9A}" srcOrd="3" destOrd="0" presId="urn:microsoft.com/office/officeart/2008/layout/TitlePictureLineup"/>
    <dgm:cxn modelId="{0865ABA5-39E8-4330-8FBE-BF67AB42C76A}" type="presParOf" srcId="{B9D275DE-3F39-4129-AB6E-BE65404DB657}" destId="{FA519FDA-2A9A-4E75-9EAC-692CC241AA8F}" srcOrd="1" destOrd="0" presId="urn:microsoft.com/office/officeart/2008/layout/TitlePictureLineup"/>
    <dgm:cxn modelId="{D801C2ED-F118-443E-BDB4-3FF02181D5B1}" type="presParOf" srcId="{B9D275DE-3F39-4129-AB6E-BE65404DB657}" destId="{2E6D1BE7-D2A3-4C38-A45A-38806D02D538}" srcOrd="2" destOrd="0" presId="urn:microsoft.com/office/officeart/2008/layout/TitlePictureLineup"/>
    <dgm:cxn modelId="{15950EC6-6F45-40E3-8E22-655C261D249E}" type="presParOf" srcId="{2E6D1BE7-D2A3-4C38-A45A-38806D02D538}" destId="{42DB1A58-CCCF-44A8-A5DD-A5012B99A530}" srcOrd="0" destOrd="0" presId="urn:microsoft.com/office/officeart/2008/layout/TitlePictureLineup"/>
    <dgm:cxn modelId="{684C606A-BCBF-48BA-88C3-0A107F485519}" type="presParOf" srcId="{2E6D1BE7-D2A3-4C38-A45A-38806D02D538}" destId="{F487C1E3-84A5-4905-AB9F-F4E7C5E80704}" srcOrd="1" destOrd="0" presId="urn:microsoft.com/office/officeart/2008/layout/TitlePictureLineup"/>
    <dgm:cxn modelId="{0EBFB43B-8EBA-4A14-9EAC-A44BD5372C71}" type="presParOf" srcId="{2E6D1BE7-D2A3-4C38-A45A-38806D02D538}" destId="{DB300938-72D4-4726-83E3-C78D254E0254}" srcOrd="2" destOrd="0" presId="urn:microsoft.com/office/officeart/2008/layout/TitlePictureLineup"/>
    <dgm:cxn modelId="{A257ED21-F197-48BE-9F30-3E574654F243}" type="presParOf" srcId="{2E6D1BE7-D2A3-4C38-A45A-38806D02D538}" destId="{759C703B-C98A-4C5A-9045-7094E83F5151}" srcOrd="3" destOrd="0" presId="urn:microsoft.com/office/officeart/2008/layout/TitlePictureLineup"/>
    <dgm:cxn modelId="{DDF321B8-6FAC-4CE0-9317-38A3DF7A2B03}" type="presParOf" srcId="{B9D275DE-3F39-4129-AB6E-BE65404DB657}" destId="{C6BA1B28-9CF3-42E6-8491-E9D9C0B57D58}" srcOrd="3" destOrd="0" presId="urn:microsoft.com/office/officeart/2008/layout/TitlePictureLineup"/>
    <dgm:cxn modelId="{17D66FE3-9BED-490F-92E8-C55CBF659DCB}" type="presParOf" srcId="{B9D275DE-3F39-4129-AB6E-BE65404DB657}" destId="{263FD56F-6C55-4CDC-8D88-1FDEECD568EC}" srcOrd="4" destOrd="0" presId="urn:microsoft.com/office/officeart/2008/layout/TitlePictureLineup"/>
    <dgm:cxn modelId="{F5EA225A-244E-4D05-9548-21C55311DD01}" type="presParOf" srcId="{263FD56F-6C55-4CDC-8D88-1FDEECD568EC}" destId="{73658839-4721-4704-9D54-AAF9A3A7054C}" srcOrd="0" destOrd="0" presId="urn:microsoft.com/office/officeart/2008/layout/TitlePictureLineup"/>
    <dgm:cxn modelId="{278EF708-1F51-411C-8EF3-4A4DB097739C}" type="presParOf" srcId="{263FD56F-6C55-4CDC-8D88-1FDEECD568EC}" destId="{4158F4E1-65FB-4624-A4F6-E8C41953D5BD}" srcOrd="1" destOrd="0" presId="urn:microsoft.com/office/officeart/2008/layout/TitlePictureLineup"/>
    <dgm:cxn modelId="{B7CE4949-60D4-4C7E-9B60-99393C445279}" type="presParOf" srcId="{263FD56F-6C55-4CDC-8D88-1FDEECD568EC}" destId="{8F0FDEDF-0F45-45AB-99B1-4F84BFD1E4FD}" srcOrd="2" destOrd="0" presId="urn:microsoft.com/office/officeart/2008/layout/TitlePictureLineup"/>
    <dgm:cxn modelId="{A06559BA-2F91-4BBB-80D4-B0BCBDE97B5A}" type="presParOf" srcId="{263FD56F-6C55-4CDC-8D88-1FDEECD568EC}" destId="{DB0C69C6-E24A-4A8A-8F23-F4277AD68835}" srcOrd="3" destOrd="0" presId="urn:microsoft.com/office/officeart/2008/layout/TitlePictureLineup"/>
    <dgm:cxn modelId="{DF43C506-5282-4898-B08F-517109C77C19}" type="presParOf" srcId="{B9D275DE-3F39-4129-AB6E-BE65404DB657}" destId="{A6EEBCAB-B34B-4814-BD6E-C81BE459DCFC}" srcOrd="5" destOrd="0" presId="urn:microsoft.com/office/officeart/2008/layout/TitlePictureLineup"/>
    <dgm:cxn modelId="{0490FD90-8F3E-4521-AE10-487E68EA07DA}" type="presParOf" srcId="{B9D275DE-3F39-4129-AB6E-BE65404DB657}" destId="{E164D2A0-9755-4CE3-A78E-1222314A0207}" srcOrd="6" destOrd="0" presId="urn:microsoft.com/office/officeart/2008/layout/TitlePictureLineup"/>
    <dgm:cxn modelId="{E1044DBE-87B7-415C-95BF-A62DD1D7CAFC}" type="presParOf" srcId="{E164D2A0-9755-4CE3-A78E-1222314A0207}" destId="{A739A7F4-B3DE-4090-B033-B6EB4F765FBB}" srcOrd="0" destOrd="0" presId="urn:microsoft.com/office/officeart/2008/layout/TitlePictureLineup"/>
    <dgm:cxn modelId="{F05E0EDC-DBB8-4098-9F8B-03ADBF3B6115}" type="presParOf" srcId="{E164D2A0-9755-4CE3-A78E-1222314A0207}" destId="{02819168-B231-44A5-A8CA-BA79CDD83DA4}" srcOrd="1" destOrd="0" presId="urn:microsoft.com/office/officeart/2008/layout/TitlePictureLineup"/>
    <dgm:cxn modelId="{BCF088AF-DA94-430B-8C22-B1D06076BB3A}" type="presParOf" srcId="{E164D2A0-9755-4CE3-A78E-1222314A0207}" destId="{246AC801-9E2B-428D-AC1B-D3179FD6DED7}" srcOrd="2" destOrd="0" presId="urn:microsoft.com/office/officeart/2008/layout/TitlePictureLineup"/>
    <dgm:cxn modelId="{5F3AC3B8-9D53-4F80-80D4-B90C55EF8519}" type="presParOf" srcId="{E164D2A0-9755-4CE3-A78E-1222314A0207}" destId="{7EF885F0-A32E-4348-9B84-19A91B17B0A7}" srcOrd="3" destOrd="0" presId="urn:microsoft.com/office/officeart/2008/layout/TitlePictureLineup"/>
    <dgm:cxn modelId="{E0EE6CC6-2472-4524-96DB-63102BF70801}" type="presParOf" srcId="{B9D275DE-3F39-4129-AB6E-BE65404DB657}" destId="{58EC902A-18A5-40C3-AFB7-B5360E377E73}" srcOrd="7" destOrd="0" presId="urn:microsoft.com/office/officeart/2008/layout/TitlePictureLineup"/>
    <dgm:cxn modelId="{EC4F1880-E56B-4F0E-8FFC-7120C7B2B4A2}" type="presParOf" srcId="{B9D275DE-3F39-4129-AB6E-BE65404DB657}" destId="{75DF2919-8F8F-4456-8A98-CF64912F896D}" srcOrd="8" destOrd="0" presId="urn:microsoft.com/office/officeart/2008/layout/TitlePictureLineup"/>
    <dgm:cxn modelId="{3C98B096-366F-446D-BA48-3DDCC85B0F87}" type="presParOf" srcId="{75DF2919-8F8F-4456-8A98-CF64912F896D}" destId="{C944F491-71C3-46E0-BF14-CB183CE14069}" srcOrd="0" destOrd="0" presId="urn:microsoft.com/office/officeart/2008/layout/TitlePictureLineup"/>
    <dgm:cxn modelId="{F50B5B51-ECE7-46DF-8774-5871B3E2B661}" type="presParOf" srcId="{75DF2919-8F8F-4456-8A98-CF64912F896D}" destId="{DFDD5959-3100-4BD5-9E53-AB87083965B7}" srcOrd="1" destOrd="0" presId="urn:microsoft.com/office/officeart/2008/layout/TitlePictureLineup"/>
    <dgm:cxn modelId="{AB571F25-269E-407D-BE89-1AE85B96DF2D}" type="presParOf" srcId="{75DF2919-8F8F-4456-8A98-CF64912F896D}" destId="{82559A05-A939-4AAB-9AD3-C26AEF87D832}" srcOrd="2" destOrd="0" presId="urn:microsoft.com/office/officeart/2008/layout/TitlePictureLineup"/>
    <dgm:cxn modelId="{EDBC3EED-324A-4529-8F75-EBB6318D6EE0}" type="presParOf" srcId="{75DF2919-8F8F-4456-8A98-CF64912F896D}" destId="{13F51CAA-AB5D-4189-86E9-8586863259BD}"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DE50C9-6A62-45AC-AF42-A90DC46A3209}"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5F712884-449D-4DB5-9953-28B7C76B95EA}">
      <dgm:prSet phldrT="[Text]"/>
      <dgm:spPr/>
      <dgm:t>
        <a:bodyPr/>
        <a:lstStyle/>
        <a:p>
          <a:r>
            <a:rPr lang="en-US" dirty="0" smtClean="0"/>
            <a:t>Step 1</a:t>
          </a:r>
          <a:endParaRPr lang="en-US" dirty="0"/>
        </a:p>
      </dgm:t>
    </dgm:pt>
    <dgm:pt modelId="{959B81DB-0329-4043-A334-D05EB5160B66}" type="parTrans" cxnId="{5BBBD0A9-97DA-480E-AD44-1947C76CE5E6}">
      <dgm:prSet/>
      <dgm:spPr/>
      <dgm:t>
        <a:bodyPr/>
        <a:lstStyle/>
        <a:p>
          <a:endParaRPr lang="en-US"/>
        </a:p>
      </dgm:t>
    </dgm:pt>
    <dgm:pt modelId="{EB5FE175-6B6D-4195-A86F-6DFA96778160}" type="sibTrans" cxnId="{5BBBD0A9-97DA-480E-AD44-1947C76CE5E6}">
      <dgm:prSet/>
      <dgm:spPr/>
      <dgm:t>
        <a:bodyPr/>
        <a:lstStyle/>
        <a:p>
          <a:endParaRPr lang="en-US"/>
        </a:p>
      </dgm:t>
    </dgm:pt>
    <dgm:pt modelId="{3C06DC45-D510-48CC-B9DC-C19564791119}">
      <dgm:prSet phldrT="[Text]" custT="1"/>
      <dgm:spPr/>
      <dgm:t>
        <a:bodyPr/>
        <a:lstStyle/>
        <a:p>
          <a:r>
            <a:rPr lang="en-US" sz="2000" dirty="0" smtClean="0"/>
            <a:t>Put on gloves and squish the strawberries into one of the plastic cups</a:t>
          </a:r>
          <a:endParaRPr lang="en-US" sz="2000" dirty="0"/>
        </a:p>
      </dgm:t>
    </dgm:pt>
    <dgm:pt modelId="{65F5C7C6-EB25-442A-AB0B-B47F97609474}" type="parTrans" cxnId="{55246683-0A80-455D-B6B5-2B2736293CF2}">
      <dgm:prSet/>
      <dgm:spPr/>
      <dgm:t>
        <a:bodyPr/>
        <a:lstStyle/>
        <a:p>
          <a:endParaRPr lang="en-US"/>
        </a:p>
      </dgm:t>
    </dgm:pt>
    <dgm:pt modelId="{D1AB7263-DC38-4830-9C45-C1403EA8E20B}" type="sibTrans" cxnId="{55246683-0A80-455D-B6B5-2B2736293CF2}">
      <dgm:prSet/>
      <dgm:spPr/>
      <dgm:t>
        <a:bodyPr/>
        <a:lstStyle/>
        <a:p>
          <a:endParaRPr lang="en-US"/>
        </a:p>
      </dgm:t>
    </dgm:pt>
    <dgm:pt modelId="{981C2CD8-7E8A-4682-8B5A-A510268B34AC}">
      <dgm:prSet phldrT="[Text]"/>
      <dgm:spPr/>
      <dgm:t>
        <a:bodyPr/>
        <a:lstStyle/>
        <a:p>
          <a:r>
            <a:rPr lang="en-US" dirty="0" smtClean="0"/>
            <a:t>Step 2</a:t>
          </a:r>
          <a:endParaRPr lang="en-US" dirty="0"/>
        </a:p>
      </dgm:t>
    </dgm:pt>
    <dgm:pt modelId="{1185AE54-EDEE-4D55-93F6-F7D354ED7C11}" type="parTrans" cxnId="{D95BF8C4-EEA0-4AAE-8693-AFAC7500B286}">
      <dgm:prSet/>
      <dgm:spPr/>
      <dgm:t>
        <a:bodyPr/>
        <a:lstStyle/>
        <a:p>
          <a:endParaRPr lang="en-US"/>
        </a:p>
      </dgm:t>
    </dgm:pt>
    <dgm:pt modelId="{D7467A3A-2B78-4CDD-91C9-D96452997227}" type="sibTrans" cxnId="{D95BF8C4-EEA0-4AAE-8693-AFAC7500B286}">
      <dgm:prSet/>
      <dgm:spPr/>
      <dgm:t>
        <a:bodyPr/>
        <a:lstStyle/>
        <a:p>
          <a:endParaRPr lang="en-US"/>
        </a:p>
      </dgm:t>
    </dgm:pt>
    <dgm:pt modelId="{CF1FE966-0BB0-47ED-84B3-EC7AB055925F}">
      <dgm:prSet phldrT="[Text]" custT="1"/>
      <dgm:spPr/>
      <dgm:t>
        <a:bodyPr/>
        <a:lstStyle/>
        <a:p>
          <a:r>
            <a:rPr lang="en-US" sz="2000" dirty="0" smtClean="0"/>
            <a:t>Add equal volume of water (doesn’t have to be exact)</a:t>
          </a:r>
          <a:endParaRPr lang="en-US" sz="2000" dirty="0"/>
        </a:p>
      </dgm:t>
    </dgm:pt>
    <dgm:pt modelId="{FB956851-3BB2-4FF1-A9D6-4692FA0EFDCA}" type="parTrans" cxnId="{7A81218D-5146-40F9-9731-5BD21503537E}">
      <dgm:prSet/>
      <dgm:spPr/>
      <dgm:t>
        <a:bodyPr/>
        <a:lstStyle/>
        <a:p>
          <a:endParaRPr lang="en-US"/>
        </a:p>
      </dgm:t>
    </dgm:pt>
    <dgm:pt modelId="{831C3CE2-0F23-433C-85CA-9D194AAC5E20}" type="sibTrans" cxnId="{7A81218D-5146-40F9-9731-5BD21503537E}">
      <dgm:prSet/>
      <dgm:spPr/>
      <dgm:t>
        <a:bodyPr/>
        <a:lstStyle/>
        <a:p>
          <a:endParaRPr lang="en-US"/>
        </a:p>
      </dgm:t>
    </dgm:pt>
    <dgm:pt modelId="{DC2DF88C-35A0-4E30-A3E4-E002DC34F521}">
      <dgm:prSet phldrT="[Text]"/>
      <dgm:spPr/>
      <dgm:t>
        <a:bodyPr/>
        <a:lstStyle/>
        <a:p>
          <a:r>
            <a:rPr lang="en-US" dirty="0" smtClean="0"/>
            <a:t>Step 3</a:t>
          </a:r>
          <a:endParaRPr lang="en-US" dirty="0"/>
        </a:p>
      </dgm:t>
    </dgm:pt>
    <dgm:pt modelId="{9BB88C43-2261-4EC7-A70D-463964685938}" type="parTrans" cxnId="{63D5015B-3865-4A4B-AEB1-FBEF0DE71B9A}">
      <dgm:prSet/>
      <dgm:spPr/>
      <dgm:t>
        <a:bodyPr/>
        <a:lstStyle/>
        <a:p>
          <a:endParaRPr lang="en-US"/>
        </a:p>
      </dgm:t>
    </dgm:pt>
    <dgm:pt modelId="{4DFC88DE-E0F0-4976-9B83-58EADA7CE300}" type="sibTrans" cxnId="{63D5015B-3865-4A4B-AEB1-FBEF0DE71B9A}">
      <dgm:prSet/>
      <dgm:spPr/>
      <dgm:t>
        <a:bodyPr/>
        <a:lstStyle/>
        <a:p>
          <a:endParaRPr lang="en-US"/>
        </a:p>
      </dgm:t>
    </dgm:pt>
    <dgm:pt modelId="{DF9FD532-8B13-446E-B6A3-59BDF574BCA8}">
      <dgm:prSet phldrT="[Text]" custT="1"/>
      <dgm:spPr/>
      <dgm:t>
        <a:bodyPr/>
        <a:lstStyle/>
        <a:p>
          <a:r>
            <a:rPr lang="en-US" sz="2000" dirty="0" smtClean="0"/>
            <a:t>Add 2 small squirts of shampoo and teaspoon of salt. Mix gently with gloves or wooden stick</a:t>
          </a:r>
          <a:endParaRPr lang="en-US" sz="2000" dirty="0"/>
        </a:p>
      </dgm:t>
    </dgm:pt>
    <dgm:pt modelId="{3A79FA23-5F3F-4F7D-B4AC-A9C282166E18}" type="parTrans" cxnId="{D998B319-C072-4BF0-B5CB-2075DB30B691}">
      <dgm:prSet/>
      <dgm:spPr/>
      <dgm:t>
        <a:bodyPr/>
        <a:lstStyle/>
        <a:p>
          <a:endParaRPr lang="en-US"/>
        </a:p>
      </dgm:t>
    </dgm:pt>
    <dgm:pt modelId="{31B32A6E-6E91-4EAA-96F6-92A0035B120A}" type="sibTrans" cxnId="{D998B319-C072-4BF0-B5CB-2075DB30B691}">
      <dgm:prSet/>
      <dgm:spPr/>
      <dgm:t>
        <a:bodyPr/>
        <a:lstStyle/>
        <a:p>
          <a:endParaRPr lang="en-US"/>
        </a:p>
      </dgm:t>
    </dgm:pt>
    <dgm:pt modelId="{F5961DD5-682B-4D21-A827-30C64679BB5F}">
      <dgm:prSet phldrT="[Text]"/>
      <dgm:spPr/>
      <dgm:t>
        <a:bodyPr/>
        <a:lstStyle/>
        <a:p>
          <a:r>
            <a:rPr lang="en-US" dirty="0" smtClean="0"/>
            <a:t>Step 4</a:t>
          </a:r>
          <a:endParaRPr lang="en-US" dirty="0"/>
        </a:p>
      </dgm:t>
    </dgm:pt>
    <dgm:pt modelId="{75D73089-01C8-4BC0-90ED-CA9D1B8E3ADF}" type="parTrans" cxnId="{73708078-FDBA-43F4-96AB-FB14C4C2602F}">
      <dgm:prSet/>
      <dgm:spPr/>
      <dgm:t>
        <a:bodyPr/>
        <a:lstStyle/>
        <a:p>
          <a:endParaRPr lang="en-US"/>
        </a:p>
      </dgm:t>
    </dgm:pt>
    <dgm:pt modelId="{CA7ED3B0-10D1-4E2F-8BA0-8D58C22A94D0}" type="sibTrans" cxnId="{73708078-FDBA-43F4-96AB-FB14C4C2602F}">
      <dgm:prSet/>
      <dgm:spPr/>
      <dgm:t>
        <a:bodyPr/>
        <a:lstStyle/>
        <a:p>
          <a:endParaRPr lang="en-US"/>
        </a:p>
      </dgm:t>
    </dgm:pt>
    <dgm:pt modelId="{72DB7378-4256-4528-8672-DEEF82828E57}">
      <dgm:prSet phldrT="[Text]" custT="1"/>
      <dgm:spPr/>
      <dgm:t>
        <a:bodyPr/>
        <a:lstStyle/>
        <a:p>
          <a:r>
            <a:rPr lang="en-US" sz="1800" dirty="0" smtClean="0"/>
            <a:t>Strain the mixture through a layer of cheesecloth into the second cup. After liquid has dripped through, gently squeeze cheesecloth</a:t>
          </a:r>
          <a:endParaRPr lang="en-US" sz="1800" dirty="0"/>
        </a:p>
      </dgm:t>
    </dgm:pt>
    <dgm:pt modelId="{97CEFC59-E261-4652-BC13-D71B45B5EC50}" type="parTrans" cxnId="{2A4D48E1-6639-4AC8-ABBF-C8A0D045AFB7}">
      <dgm:prSet/>
      <dgm:spPr/>
      <dgm:t>
        <a:bodyPr/>
        <a:lstStyle/>
        <a:p>
          <a:endParaRPr lang="en-US"/>
        </a:p>
      </dgm:t>
    </dgm:pt>
    <dgm:pt modelId="{D0054105-F7A3-4CAE-89E2-0979360A932C}" type="sibTrans" cxnId="{2A4D48E1-6639-4AC8-ABBF-C8A0D045AFB7}">
      <dgm:prSet/>
      <dgm:spPr/>
      <dgm:t>
        <a:bodyPr/>
        <a:lstStyle/>
        <a:p>
          <a:endParaRPr lang="en-US"/>
        </a:p>
      </dgm:t>
    </dgm:pt>
    <dgm:pt modelId="{1E57E1B9-8A3D-4677-93A7-221A89FD1B3B}">
      <dgm:prSet phldrT="[Text]"/>
      <dgm:spPr/>
      <dgm:t>
        <a:bodyPr/>
        <a:lstStyle/>
        <a:p>
          <a:r>
            <a:rPr lang="en-US" dirty="0" smtClean="0"/>
            <a:t>Step 5</a:t>
          </a:r>
          <a:endParaRPr lang="en-US" dirty="0"/>
        </a:p>
      </dgm:t>
    </dgm:pt>
    <dgm:pt modelId="{1DD69BCF-7309-4068-A8F3-72BF7865A8FA}" type="parTrans" cxnId="{34B6114F-158E-42DA-B7DB-376EA815A816}">
      <dgm:prSet/>
      <dgm:spPr/>
      <dgm:t>
        <a:bodyPr/>
        <a:lstStyle/>
        <a:p>
          <a:endParaRPr lang="en-US"/>
        </a:p>
      </dgm:t>
    </dgm:pt>
    <dgm:pt modelId="{557D8E4A-54A7-4F3D-831E-1AC71FDADED1}" type="sibTrans" cxnId="{34B6114F-158E-42DA-B7DB-376EA815A816}">
      <dgm:prSet/>
      <dgm:spPr/>
      <dgm:t>
        <a:bodyPr/>
        <a:lstStyle/>
        <a:p>
          <a:endParaRPr lang="en-US"/>
        </a:p>
      </dgm:t>
    </dgm:pt>
    <dgm:pt modelId="{7269A28C-499C-47AA-8352-9A1BC3B3C36E}">
      <dgm:prSet phldrT="[Text]" custT="1"/>
      <dgm:spPr/>
      <dgm:t>
        <a:bodyPr/>
        <a:lstStyle/>
        <a:p>
          <a:r>
            <a:rPr lang="en-US" sz="1800" dirty="0" smtClean="0"/>
            <a:t>Add an equal volume of COLD rubbing alcohol to the liquid. Gently swirl the cup or wooden stick</a:t>
          </a:r>
          <a:endParaRPr lang="en-US" sz="1800" dirty="0"/>
        </a:p>
      </dgm:t>
    </dgm:pt>
    <dgm:pt modelId="{78EB9CEA-68FF-4B21-AD27-2E568391CA78}" type="parTrans" cxnId="{0A0ABF24-72AF-422E-8D7E-51351A2CAF7D}">
      <dgm:prSet/>
      <dgm:spPr/>
      <dgm:t>
        <a:bodyPr/>
        <a:lstStyle/>
        <a:p>
          <a:endParaRPr lang="en-US"/>
        </a:p>
      </dgm:t>
    </dgm:pt>
    <dgm:pt modelId="{3D1F625F-85EA-4CD9-94BF-02D2FD8DFCA4}" type="sibTrans" cxnId="{0A0ABF24-72AF-422E-8D7E-51351A2CAF7D}">
      <dgm:prSet/>
      <dgm:spPr/>
      <dgm:t>
        <a:bodyPr/>
        <a:lstStyle/>
        <a:p>
          <a:endParaRPr lang="en-US"/>
        </a:p>
      </dgm:t>
    </dgm:pt>
    <dgm:pt modelId="{B9D275DE-3F39-4129-AB6E-BE65404DB657}" type="pres">
      <dgm:prSet presAssocID="{CADE50C9-6A62-45AC-AF42-A90DC46A3209}" presName="Name0" presStyleCnt="0">
        <dgm:presLayoutVars>
          <dgm:dir/>
        </dgm:presLayoutVars>
      </dgm:prSet>
      <dgm:spPr/>
      <dgm:t>
        <a:bodyPr/>
        <a:lstStyle/>
        <a:p>
          <a:endParaRPr lang="en-US"/>
        </a:p>
      </dgm:t>
    </dgm:pt>
    <dgm:pt modelId="{ED930561-EC19-4F23-85CC-6DBA131F1C6F}" type="pres">
      <dgm:prSet presAssocID="{5F712884-449D-4DB5-9953-28B7C76B95EA}" presName="composite" presStyleCnt="0"/>
      <dgm:spPr/>
      <dgm:t>
        <a:bodyPr/>
        <a:lstStyle/>
        <a:p>
          <a:endParaRPr lang="en-US"/>
        </a:p>
      </dgm:t>
    </dgm:pt>
    <dgm:pt modelId="{34758630-FC85-4EBE-9DA4-FA5707CE2F87}" type="pres">
      <dgm:prSet presAssocID="{5F712884-449D-4DB5-9953-28B7C76B95EA}" presName="Accent" presStyleLbl="alignAcc1" presStyleIdx="0" presStyleCnt="5"/>
      <dgm:spPr/>
      <dgm:t>
        <a:bodyPr/>
        <a:lstStyle/>
        <a:p>
          <a:endParaRPr lang="en-US"/>
        </a:p>
      </dgm:t>
    </dgm:pt>
    <dgm:pt modelId="{26BD0F0C-F483-40FB-A031-5C3617A7085B}" type="pres">
      <dgm:prSet presAssocID="{5F712884-449D-4DB5-9953-28B7C76B95EA}" presName="Image" presStyleLbl="node1" presStyleIdx="0" presStyleCnt="5"/>
      <dgm:spPr>
        <a:blipFill rotWithShape="1">
          <a:blip xmlns:r="http://schemas.openxmlformats.org/officeDocument/2006/relationships" r:embed="rId1"/>
          <a:stretch>
            <a:fillRect/>
          </a:stretch>
        </a:blipFill>
      </dgm:spPr>
      <dgm:t>
        <a:bodyPr/>
        <a:lstStyle/>
        <a:p>
          <a:endParaRPr lang="en-US"/>
        </a:p>
      </dgm:t>
    </dgm:pt>
    <dgm:pt modelId="{71987753-8B3F-4F60-AFF6-185331770F5F}" type="pres">
      <dgm:prSet presAssocID="{5F712884-449D-4DB5-9953-28B7C76B95EA}" presName="Child" presStyleLbl="revTx" presStyleIdx="0" presStyleCnt="5">
        <dgm:presLayoutVars>
          <dgm:bulletEnabled val="1"/>
        </dgm:presLayoutVars>
      </dgm:prSet>
      <dgm:spPr/>
      <dgm:t>
        <a:bodyPr/>
        <a:lstStyle/>
        <a:p>
          <a:endParaRPr lang="en-US"/>
        </a:p>
      </dgm:t>
    </dgm:pt>
    <dgm:pt modelId="{FACB7ECB-811D-4FFC-A330-425010901C9A}" type="pres">
      <dgm:prSet presAssocID="{5F712884-449D-4DB5-9953-28B7C76B95EA}" presName="Parent" presStyleLbl="alignNode1" presStyleIdx="0" presStyleCnt="5">
        <dgm:presLayoutVars>
          <dgm:bulletEnabled val="1"/>
        </dgm:presLayoutVars>
      </dgm:prSet>
      <dgm:spPr/>
      <dgm:t>
        <a:bodyPr/>
        <a:lstStyle/>
        <a:p>
          <a:endParaRPr lang="en-US"/>
        </a:p>
      </dgm:t>
    </dgm:pt>
    <dgm:pt modelId="{FA519FDA-2A9A-4E75-9EAC-692CC241AA8F}" type="pres">
      <dgm:prSet presAssocID="{EB5FE175-6B6D-4195-A86F-6DFA96778160}" presName="sibTrans" presStyleCnt="0"/>
      <dgm:spPr/>
      <dgm:t>
        <a:bodyPr/>
        <a:lstStyle/>
        <a:p>
          <a:endParaRPr lang="en-US"/>
        </a:p>
      </dgm:t>
    </dgm:pt>
    <dgm:pt modelId="{2E6D1BE7-D2A3-4C38-A45A-38806D02D538}" type="pres">
      <dgm:prSet presAssocID="{981C2CD8-7E8A-4682-8B5A-A510268B34AC}" presName="composite" presStyleCnt="0"/>
      <dgm:spPr/>
      <dgm:t>
        <a:bodyPr/>
        <a:lstStyle/>
        <a:p>
          <a:endParaRPr lang="en-US"/>
        </a:p>
      </dgm:t>
    </dgm:pt>
    <dgm:pt modelId="{42DB1A58-CCCF-44A8-A5DD-A5012B99A530}" type="pres">
      <dgm:prSet presAssocID="{981C2CD8-7E8A-4682-8B5A-A510268B34AC}" presName="Accent" presStyleLbl="alignAcc1" presStyleIdx="1" presStyleCnt="5"/>
      <dgm:spPr/>
      <dgm:t>
        <a:bodyPr/>
        <a:lstStyle/>
        <a:p>
          <a:endParaRPr lang="en-US"/>
        </a:p>
      </dgm:t>
    </dgm:pt>
    <dgm:pt modelId="{F487C1E3-84A5-4905-AB9F-F4E7C5E80704}" type="pres">
      <dgm:prSet presAssocID="{981C2CD8-7E8A-4682-8B5A-A510268B34AC}" presName="Image" presStyleLbl="node1" presStyleIdx="1" presStyleCnt="5"/>
      <dgm:spPr>
        <a:blipFill rotWithShape="1">
          <a:blip xmlns:r="http://schemas.openxmlformats.org/officeDocument/2006/relationships" r:embed="rId2"/>
          <a:stretch>
            <a:fillRect/>
          </a:stretch>
        </a:blipFill>
      </dgm:spPr>
      <dgm:t>
        <a:bodyPr/>
        <a:lstStyle/>
        <a:p>
          <a:endParaRPr lang="en-US"/>
        </a:p>
      </dgm:t>
    </dgm:pt>
    <dgm:pt modelId="{DB300938-72D4-4726-83E3-C78D254E0254}" type="pres">
      <dgm:prSet presAssocID="{981C2CD8-7E8A-4682-8B5A-A510268B34AC}" presName="Child" presStyleLbl="revTx" presStyleIdx="1" presStyleCnt="5">
        <dgm:presLayoutVars>
          <dgm:bulletEnabled val="1"/>
        </dgm:presLayoutVars>
      </dgm:prSet>
      <dgm:spPr/>
      <dgm:t>
        <a:bodyPr/>
        <a:lstStyle/>
        <a:p>
          <a:endParaRPr lang="en-US"/>
        </a:p>
      </dgm:t>
    </dgm:pt>
    <dgm:pt modelId="{759C703B-C98A-4C5A-9045-7094E83F5151}" type="pres">
      <dgm:prSet presAssocID="{981C2CD8-7E8A-4682-8B5A-A510268B34AC}" presName="Parent" presStyleLbl="alignNode1" presStyleIdx="1" presStyleCnt="5">
        <dgm:presLayoutVars>
          <dgm:bulletEnabled val="1"/>
        </dgm:presLayoutVars>
      </dgm:prSet>
      <dgm:spPr/>
      <dgm:t>
        <a:bodyPr/>
        <a:lstStyle/>
        <a:p>
          <a:endParaRPr lang="en-US"/>
        </a:p>
      </dgm:t>
    </dgm:pt>
    <dgm:pt modelId="{C6BA1B28-9CF3-42E6-8491-E9D9C0B57D58}" type="pres">
      <dgm:prSet presAssocID="{D7467A3A-2B78-4CDD-91C9-D96452997227}" presName="sibTrans" presStyleCnt="0"/>
      <dgm:spPr/>
      <dgm:t>
        <a:bodyPr/>
        <a:lstStyle/>
        <a:p>
          <a:endParaRPr lang="en-US"/>
        </a:p>
      </dgm:t>
    </dgm:pt>
    <dgm:pt modelId="{263FD56F-6C55-4CDC-8D88-1FDEECD568EC}" type="pres">
      <dgm:prSet presAssocID="{DC2DF88C-35A0-4E30-A3E4-E002DC34F521}" presName="composite" presStyleCnt="0"/>
      <dgm:spPr/>
      <dgm:t>
        <a:bodyPr/>
        <a:lstStyle/>
        <a:p>
          <a:endParaRPr lang="en-US"/>
        </a:p>
      </dgm:t>
    </dgm:pt>
    <dgm:pt modelId="{73658839-4721-4704-9D54-AAF9A3A7054C}" type="pres">
      <dgm:prSet presAssocID="{DC2DF88C-35A0-4E30-A3E4-E002DC34F521}" presName="Accent" presStyleLbl="alignAcc1" presStyleIdx="2" presStyleCnt="5"/>
      <dgm:spPr/>
      <dgm:t>
        <a:bodyPr/>
        <a:lstStyle/>
        <a:p>
          <a:endParaRPr lang="en-US"/>
        </a:p>
      </dgm:t>
    </dgm:pt>
    <dgm:pt modelId="{4158F4E1-65FB-4624-A4F6-E8C41953D5BD}" type="pres">
      <dgm:prSet presAssocID="{DC2DF88C-35A0-4E30-A3E4-E002DC34F521}" presName="Image" presStyleLbl="node1" presStyleIdx="2" presStyleCnt="5"/>
      <dgm:spPr>
        <a:blipFill rotWithShape="1">
          <a:blip xmlns:r="http://schemas.openxmlformats.org/officeDocument/2006/relationships" r:embed="rId3"/>
          <a:stretch>
            <a:fillRect/>
          </a:stretch>
        </a:blipFill>
      </dgm:spPr>
      <dgm:t>
        <a:bodyPr/>
        <a:lstStyle/>
        <a:p>
          <a:endParaRPr lang="en-US"/>
        </a:p>
      </dgm:t>
    </dgm:pt>
    <dgm:pt modelId="{8F0FDEDF-0F45-45AB-99B1-4F84BFD1E4FD}" type="pres">
      <dgm:prSet presAssocID="{DC2DF88C-35A0-4E30-A3E4-E002DC34F521}" presName="Child" presStyleLbl="revTx" presStyleIdx="2" presStyleCnt="5" custScaleX="138505" custLinFactNeighborX="18897">
        <dgm:presLayoutVars>
          <dgm:bulletEnabled val="1"/>
        </dgm:presLayoutVars>
      </dgm:prSet>
      <dgm:spPr/>
      <dgm:t>
        <a:bodyPr/>
        <a:lstStyle/>
        <a:p>
          <a:endParaRPr lang="en-US"/>
        </a:p>
      </dgm:t>
    </dgm:pt>
    <dgm:pt modelId="{DB0C69C6-E24A-4A8A-8F23-F4277AD68835}" type="pres">
      <dgm:prSet presAssocID="{DC2DF88C-35A0-4E30-A3E4-E002DC34F521}" presName="Parent" presStyleLbl="alignNode1" presStyleIdx="2" presStyleCnt="5">
        <dgm:presLayoutVars>
          <dgm:bulletEnabled val="1"/>
        </dgm:presLayoutVars>
      </dgm:prSet>
      <dgm:spPr/>
      <dgm:t>
        <a:bodyPr/>
        <a:lstStyle/>
        <a:p>
          <a:endParaRPr lang="en-US"/>
        </a:p>
      </dgm:t>
    </dgm:pt>
    <dgm:pt modelId="{A6EEBCAB-B34B-4814-BD6E-C81BE459DCFC}" type="pres">
      <dgm:prSet presAssocID="{4DFC88DE-E0F0-4976-9B83-58EADA7CE300}" presName="sibTrans" presStyleCnt="0"/>
      <dgm:spPr/>
      <dgm:t>
        <a:bodyPr/>
        <a:lstStyle/>
        <a:p>
          <a:endParaRPr lang="en-US"/>
        </a:p>
      </dgm:t>
    </dgm:pt>
    <dgm:pt modelId="{E164D2A0-9755-4CE3-A78E-1222314A0207}" type="pres">
      <dgm:prSet presAssocID="{F5961DD5-682B-4D21-A827-30C64679BB5F}" presName="composite" presStyleCnt="0"/>
      <dgm:spPr/>
      <dgm:t>
        <a:bodyPr/>
        <a:lstStyle/>
        <a:p>
          <a:endParaRPr lang="en-US"/>
        </a:p>
      </dgm:t>
    </dgm:pt>
    <dgm:pt modelId="{A739A7F4-B3DE-4090-B033-B6EB4F765FBB}" type="pres">
      <dgm:prSet presAssocID="{F5961DD5-682B-4D21-A827-30C64679BB5F}" presName="Accent" presStyleLbl="alignAcc1" presStyleIdx="3" presStyleCnt="5"/>
      <dgm:spPr/>
      <dgm:t>
        <a:bodyPr/>
        <a:lstStyle/>
        <a:p>
          <a:endParaRPr lang="en-US"/>
        </a:p>
      </dgm:t>
    </dgm:pt>
    <dgm:pt modelId="{02819168-B231-44A5-A8CA-BA79CDD83DA4}" type="pres">
      <dgm:prSet presAssocID="{F5961DD5-682B-4D21-A827-30C64679BB5F}" presName="Image" presStyleLbl="node1" presStyleIdx="3" presStyleCnt="5"/>
      <dgm:spPr>
        <a:blipFill rotWithShape="1">
          <a:blip xmlns:r="http://schemas.openxmlformats.org/officeDocument/2006/relationships" r:embed="rId4"/>
          <a:stretch>
            <a:fillRect/>
          </a:stretch>
        </a:blipFill>
      </dgm:spPr>
      <dgm:t>
        <a:bodyPr/>
        <a:lstStyle/>
        <a:p>
          <a:endParaRPr lang="en-US"/>
        </a:p>
      </dgm:t>
    </dgm:pt>
    <dgm:pt modelId="{246AC801-9E2B-428D-AC1B-D3179FD6DED7}" type="pres">
      <dgm:prSet presAssocID="{F5961DD5-682B-4D21-A827-30C64679BB5F}" presName="Child" presStyleLbl="revTx" presStyleIdx="3" presStyleCnt="5" custScaleX="132511" custScaleY="113011" custLinFactNeighborX="12198" custLinFactNeighborY="11037">
        <dgm:presLayoutVars>
          <dgm:bulletEnabled val="1"/>
        </dgm:presLayoutVars>
      </dgm:prSet>
      <dgm:spPr/>
      <dgm:t>
        <a:bodyPr/>
        <a:lstStyle/>
        <a:p>
          <a:endParaRPr lang="en-US"/>
        </a:p>
      </dgm:t>
    </dgm:pt>
    <dgm:pt modelId="{7EF885F0-A32E-4348-9B84-19A91B17B0A7}" type="pres">
      <dgm:prSet presAssocID="{F5961DD5-682B-4D21-A827-30C64679BB5F}" presName="Parent" presStyleLbl="alignNode1" presStyleIdx="3" presStyleCnt="5">
        <dgm:presLayoutVars>
          <dgm:bulletEnabled val="1"/>
        </dgm:presLayoutVars>
      </dgm:prSet>
      <dgm:spPr/>
      <dgm:t>
        <a:bodyPr/>
        <a:lstStyle/>
        <a:p>
          <a:endParaRPr lang="en-US"/>
        </a:p>
      </dgm:t>
    </dgm:pt>
    <dgm:pt modelId="{58EC902A-18A5-40C3-AFB7-B5360E377E73}" type="pres">
      <dgm:prSet presAssocID="{CA7ED3B0-10D1-4E2F-8BA0-8D58C22A94D0}" presName="sibTrans" presStyleCnt="0"/>
      <dgm:spPr/>
    </dgm:pt>
    <dgm:pt modelId="{75DF2919-8F8F-4456-8A98-CF64912F896D}" type="pres">
      <dgm:prSet presAssocID="{1E57E1B9-8A3D-4677-93A7-221A89FD1B3B}" presName="composite" presStyleCnt="0"/>
      <dgm:spPr/>
    </dgm:pt>
    <dgm:pt modelId="{C944F491-71C3-46E0-BF14-CB183CE14069}" type="pres">
      <dgm:prSet presAssocID="{1E57E1B9-8A3D-4677-93A7-221A89FD1B3B}" presName="Accent" presStyleLbl="alignAcc1" presStyleIdx="4" presStyleCnt="5"/>
      <dgm:spPr/>
    </dgm:pt>
    <dgm:pt modelId="{DFDD5959-3100-4BD5-9E53-AB87083965B7}" type="pres">
      <dgm:prSet presAssocID="{1E57E1B9-8A3D-4677-93A7-221A89FD1B3B}" presName="Image" presStyleLbl="node1" presStyleIdx="4" presStyleCnt="5"/>
      <dgm:spPr>
        <a:blipFill rotWithShape="1">
          <a:blip xmlns:r="http://schemas.openxmlformats.org/officeDocument/2006/relationships" r:embed="rId5"/>
          <a:stretch>
            <a:fillRect/>
          </a:stretch>
        </a:blipFill>
      </dgm:spPr>
      <dgm:t>
        <a:bodyPr/>
        <a:lstStyle/>
        <a:p>
          <a:endParaRPr lang="en-US"/>
        </a:p>
      </dgm:t>
    </dgm:pt>
    <dgm:pt modelId="{82559A05-A939-4AAB-9AD3-C26AEF87D832}" type="pres">
      <dgm:prSet presAssocID="{1E57E1B9-8A3D-4677-93A7-221A89FD1B3B}" presName="Child" presStyleLbl="revTx" presStyleIdx="4" presStyleCnt="5">
        <dgm:presLayoutVars>
          <dgm:bulletEnabled val="1"/>
        </dgm:presLayoutVars>
      </dgm:prSet>
      <dgm:spPr/>
      <dgm:t>
        <a:bodyPr/>
        <a:lstStyle/>
        <a:p>
          <a:endParaRPr lang="en-US"/>
        </a:p>
      </dgm:t>
    </dgm:pt>
    <dgm:pt modelId="{13F51CAA-AB5D-4189-86E9-8586863259BD}" type="pres">
      <dgm:prSet presAssocID="{1E57E1B9-8A3D-4677-93A7-221A89FD1B3B}" presName="Parent" presStyleLbl="alignNode1" presStyleIdx="4" presStyleCnt="5">
        <dgm:presLayoutVars>
          <dgm:bulletEnabled val="1"/>
        </dgm:presLayoutVars>
      </dgm:prSet>
      <dgm:spPr/>
      <dgm:t>
        <a:bodyPr/>
        <a:lstStyle/>
        <a:p>
          <a:endParaRPr lang="en-US"/>
        </a:p>
      </dgm:t>
    </dgm:pt>
  </dgm:ptLst>
  <dgm:cxnLst>
    <dgm:cxn modelId="{EADC8D9A-320F-4023-8AE8-E820834703FB}" type="presOf" srcId="{7269A28C-499C-47AA-8352-9A1BC3B3C36E}" destId="{82559A05-A939-4AAB-9AD3-C26AEF87D832}" srcOrd="0" destOrd="0" presId="urn:microsoft.com/office/officeart/2008/layout/TitlePictureLineup"/>
    <dgm:cxn modelId="{C58ED6F9-0BFE-4CDC-A865-5D0C32D5C620}" type="presOf" srcId="{CF1FE966-0BB0-47ED-84B3-EC7AB055925F}" destId="{DB300938-72D4-4726-83E3-C78D254E0254}" srcOrd="0" destOrd="0" presId="urn:microsoft.com/office/officeart/2008/layout/TitlePictureLineup"/>
    <dgm:cxn modelId="{D95BF8C4-EEA0-4AAE-8693-AFAC7500B286}" srcId="{CADE50C9-6A62-45AC-AF42-A90DC46A3209}" destId="{981C2CD8-7E8A-4682-8B5A-A510268B34AC}" srcOrd="1" destOrd="0" parTransId="{1185AE54-EDEE-4D55-93F6-F7D354ED7C11}" sibTransId="{D7467A3A-2B78-4CDD-91C9-D96452997227}"/>
    <dgm:cxn modelId="{7A81218D-5146-40F9-9731-5BD21503537E}" srcId="{981C2CD8-7E8A-4682-8B5A-A510268B34AC}" destId="{CF1FE966-0BB0-47ED-84B3-EC7AB055925F}" srcOrd="0" destOrd="0" parTransId="{FB956851-3BB2-4FF1-A9D6-4692FA0EFDCA}" sibTransId="{831C3CE2-0F23-433C-85CA-9D194AAC5E20}"/>
    <dgm:cxn modelId="{B93AC486-4872-4A7E-99BE-B4D9D5D68FDE}" type="presOf" srcId="{72DB7378-4256-4528-8672-DEEF82828E57}" destId="{246AC801-9E2B-428D-AC1B-D3179FD6DED7}" srcOrd="0" destOrd="0" presId="urn:microsoft.com/office/officeart/2008/layout/TitlePictureLineup"/>
    <dgm:cxn modelId="{8D7D3650-545A-44D1-B867-9E29932997EB}" type="presOf" srcId="{981C2CD8-7E8A-4682-8B5A-A510268B34AC}" destId="{759C703B-C98A-4C5A-9045-7094E83F5151}" srcOrd="0" destOrd="0" presId="urn:microsoft.com/office/officeart/2008/layout/TitlePictureLineup"/>
    <dgm:cxn modelId="{2A4D48E1-6639-4AC8-ABBF-C8A0D045AFB7}" srcId="{F5961DD5-682B-4D21-A827-30C64679BB5F}" destId="{72DB7378-4256-4528-8672-DEEF82828E57}" srcOrd="0" destOrd="0" parTransId="{97CEFC59-E261-4652-BC13-D71B45B5EC50}" sibTransId="{D0054105-F7A3-4CAE-89E2-0979360A932C}"/>
    <dgm:cxn modelId="{A6BB99E3-F17A-4D55-84E7-30E3B74CE36D}" type="presOf" srcId="{DF9FD532-8B13-446E-B6A3-59BDF574BCA8}" destId="{8F0FDEDF-0F45-45AB-99B1-4F84BFD1E4FD}" srcOrd="0" destOrd="0" presId="urn:microsoft.com/office/officeart/2008/layout/TitlePictureLineup"/>
    <dgm:cxn modelId="{D998B319-C072-4BF0-B5CB-2075DB30B691}" srcId="{DC2DF88C-35A0-4E30-A3E4-E002DC34F521}" destId="{DF9FD532-8B13-446E-B6A3-59BDF574BCA8}" srcOrd="0" destOrd="0" parTransId="{3A79FA23-5F3F-4F7D-B4AC-A9C282166E18}" sibTransId="{31B32A6E-6E91-4EAA-96F6-92A0035B120A}"/>
    <dgm:cxn modelId="{DEAD0D89-7518-4F1E-B51B-F7909ED2DAB9}" type="presOf" srcId="{1E57E1B9-8A3D-4677-93A7-221A89FD1B3B}" destId="{13F51CAA-AB5D-4189-86E9-8586863259BD}" srcOrd="0" destOrd="0" presId="urn:microsoft.com/office/officeart/2008/layout/TitlePictureLineup"/>
    <dgm:cxn modelId="{34B6114F-158E-42DA-B7DB-376EA815A816}" srcId="{CADE50C9-6A62-45AC-AF42-A90DC46A3209}" destId="{1E57E1B9-8A3D-4677-93A7-221A89FD1B3B}" srcOrd="4" destOrd="0" parTransId="{1DD69BCF-7309-4068-A8F3-72BF7865A8FA}" sibTransId="{557D8E4A-54A7-4F3D-831E-1AC71FDADED1}"/>
    <dgm:cxn modelId="{55246683-0A80-455D-B6B5-2B2736293CF2}" srcId="{5F712884-449D-4DB5-9953-28B7C76B95EA}" destId="{3C06DC45-D510-48CC-B9DC-C19564791119}" srcOrd="0" destOrd="0" parTransId="{65F5C7C6-EB25-442A-AB0B-B47F97609474}" sibTransId="{D1AB7263-DC38-4830-9C45-C1403EA8E20B}"/>
    <dgm:cxn modelId="{5BBBD0A9-97DA-480E-AD44-1947C76CE5E6}" srcId="{CADE50C9-6A62-45AC-AF42-A90DC46A3209}" destId="{5F712884-449D-4DB5-9953-28B7C76B95EA}" srcOrd="0" destOrd="0" parTransId="{959B81DB-0329-4043-A334-D05EB5160B66}" sibTransId="{EB5FE175-6B6D-4195-A86F-6DFA96778160}"/>
    <dgm:cxn modelId="{1FD46E36-934E-4418-A93B-A15859928534}" type="presOf" srcId="{CADE50C9-6A62-45AC-AF42-A90DC46A3209}" destId="{B9D275DE-3F39-4129-AB6E-BE65404DB657}" srcOrd="0" destOrd="0" presId="urn:microsoft.com/office/officeart/2008/layout/TitlePictureLineup"/>
    <dgm:cxn modelId="{5F7351E2-A4C8-4913-BA16-C963FCD7AD1A}" type="presOf" srcId="{3C06DC45-D510-48CC-B9DC-C19564791119}" destId="{71987753-8B3F-4F60-AFF6-185331770F5F}" srcOrd="0" destOrd="0" presId="urn:microsoft.com/office/officeart/2008/layout/TitlePictureLineup"/>
    <dgm:cxn modelId="{0E95DF8A-09E4-46A2-BBC9-2A97D0CDE49E}" type="presOf" srcId="{DC2DF88C-35A0-4E30-A3E4-E002DC34F521}" destId="{DB0C69C6-E24A-4A8A-8F23-F4277AD68835}" srcOrd="0" destOrd="0" presId="urn:microsoft.com/office/officeart/2008/layout/TitlePictureLineup"/>
    <dgm:cxn modelId="{63D5015B-3865-4A4B-AEB1-FBEF0DE71B9A}" srcId="{CADE50C9-6A62-45AC-AF42-A90DC46A3209}" destId="{DC2DF88C-35A0-4E30-A3E4-E002DC34F521}" srcOrd="2" destOrd="0" parTransId="{9BB88C43-2261-4EC7-A70D-463964685938}" sibTransId="{4DFC88DE-E0F0-4976-9B83-58EADA7CE300}"/>
    <dgm:cxn modelId="{0A0ABF24-72AF-422E-8D7E-51351A2CAF7D}" srcId="{1E57E1B9-8A3D-4677-93A7-221A89FD1B3B}" destId="{7269A28C-499C-47AA-8352-9A1BC3B3C36E}" srcOrd="0" destOrd="0" parTransId="{78EB9CEA-68FF-4B21-AD27-2E568391CA78}" sibTransId="{3D1F625F-85EA-4CD9-94BF-02D2FD8DFCA4}"/>
    <dgm:cxn modelId="{73708078-FDBA-43F4-96AB-FB14C4C2602F}" srcId="{CADE50C9-6A62-45AC-AF42-A90DC46A3209}" destId="{F5961DD5-682B-4D21-A827-30C64679BB5F}" srcOrd="3" destOrd="0" parTransId="{75D73089-01C8-4BC0-90ED-CA9D1B8E3ADF}" sibTransId="{CA7ED3B0-10D1-4E2F-8BA0-8D58C22A94D0}"/>
    <dgm:cxn modelId="{F4A93634-2B07-48F3-A960-A4CA15CC7151}" type="presOf" srcId="{F5961DD5-682B-4D21-A827-30C64679BB5F}" destId="{7EF885F0-A32E-4348-9B84-19A91B17B0A7}" srcOrd="0" destOrd="0" presId="urn:microsoft.com/office/officeart/2008/layout/TitlePictureLineup"/>
    <dgm:cxn modelId="{70D5A7A7-3641-4CD2-81C5-F6C0E1AED6F9}" type="presOf" srcId="{5F712884-449D-4DB5-9953-28B7C76B95EA}" destId="{FACB7ECB-811D-4FFC-A330-425010901C9A}" srcOrd="0" destOrd="0" presId="urn:microsoft.com/office/officeart/2008/layout/TitlePictureLineup"/>
    <dgm:cxn modelId="{D8338B42-19DA-4D36-AD21-42909322F058}" type="presParOf" srcId="{B9D275DE-3F39-4129-AB6E-BE65404DB657}" destId="{ED930561-EC19-4F23-85CC-6DBA131F1C6F}" srcOrd="0" destOrd="0" presId="urn:microsoft.com/office/officeart/2008/layout/TitlePictureLineup"/>
    <dgm:cxn modelId="{66A01B49-D848-49D9-B7C0-3A43DF283360}" type="presParOf" srcId="{ED930561-EC19-4F23-85CC-6DBA131F1C6F}" destId="{34758630-FC85-4EBE-9DA4-FA5707CE2F87}" srcOrd="0" destOrd="0" presId="urn:microsoft.com/office/officeart/2008/layout/TitlePictureLineup"/>
    <dgm:cxn modelId="{17299A59-26F4-4F53-8BFA-E3652DE23448}" type="presParOf" srcId="{ED930561-EC19-4F23-85CC-6DBA131F1C6F}" destId="{26BD0F0C-F483-40FB-A031-5C3617A7085B}" srcOrd="1" destOrd="0" presId="urn:microsoft.com/office/officeart/2008/layout/TitlePictureLineup"/>
    <dgm:cxn modelId="{34F169A2-8E6B-43C3-A99A-874F4359C8B6}" type="presParOf" srcId="{ED930561-EC19-4F23-85CC-6DBA131F1C6F}" destId="{71987753-8B3F-4F60-AFF6-185331770F5F}" srcOrd="2" destOrd="0" presId="urn:microsoft.com/office/officeart/2008/layout/TitlePictureLineup"/>
    <dgm:cxn modelId="{0B59290A-1088-4D3C-808F-B8EF6DA120D6}" type="presParOf" srcId="{ED930561-EC19-4F23-85CC-6DBA131F1C6F}" destId="{FACB7ECB-811D-4FFC-A330-425010901C9A}" srcOrd="3" destOrd="0" presId="urn:microsoft.com/office/officeart/2008/layout/TitlePictureLineup"/>
    <dgm:cxn modelId="{870FA166-2B7D-4BFF-A313-C32121B1D0C6}" type="presParOf" srcId="{B9D275DE-3F39-4129-AB6E-BE65404DB657}" destId="{FA519FDA-2A9A-4E75-9EAC-692CC241AA8F}" srcOrd="1" destOrd="0" presId="urn:microsoft.com/office/officeart/2008/layout/TitlePictureLineup"/>
    <dgm:cxn modelId="{B89EA416-11E3-49F4-A793-D9B45B50953F}" type="presParOf" srcId="{B9D275DE-3F39-4129-AB6E-BE65404DB657}" destId="{2E6D1BE7-D2A3-4C38-A45A-38806D02D538}" srcOrd="2" destOrd="0" presId="urn:microsoft.com/office/officeart/2008/layout/TitlePictureLineup"/>
    <dgm:cxn modelId="{143C5A7B-0679-4BB6-8BDE-0AC5D6779CE3}" type="presParOf" srcId="{2E6D1BE7-D2A3-4C38-A45A-38806D02D538}" destId="{42DB1A58-CCCF-44A8-A5DD-A5012B99A530}" srcOrd="0" destOrd="0" presId="urn:microsoft.com/office/officeart/2008/layout/TitlePictureLineup"/>
    <dgm:cxn modelId="{A2AF6E89-B317-42F8-9050-8E11DC42E185}" type="presParOf" srcId="{2E6D1BE7-D2A3-4C38-A45A-38806D02D538}" destId="{F487C1E3-84A5-4905-AB9F-F4E7C5E80704}" srcOrd="1" destOrd="0" presId="urn:microsoft.com/office/officeart/2008/layout/TitlePictureLineup"/>
    <dgm:cxn modelId="{48D07CD8-2583-44E3-9187-4CB9BDE638EF}" type="presParOf" srcId="{2E6D1BE7-D2A3-4C38-A45A-38806D02D538}" destId="{DB300938-72D4-4726-83E3-C78D254E0254}" srcOrd="2" destOrd="0" presId="urn:microsoft.com/office/officeart/2008/layout/TitlePictureLineup"/>
    <dgm:cxn modelId="{F4F78290-ED56-463D-AC92-8B5B96DCCC64}" type="presParOf" srcId="{2E6D1BE7-D2A3-4C38-A45A-38806D02D538}" destId="{759C703B-C98A-4C5A-9045-7094E83F5151}" srcOrd="3" destOrd="0" presId="urn:microsoft.com/office/officeart/2008/layout/TitlePictureLineup"/>
    <dgm:cxn modelId="{21114BD4-671A-41B1-B06B-B692AC700459}" type="presParOf" srcId="{B9D275DE-3F39-4129-AB6E-BE65404DB657}" destId="{C6BA1B28-9CF3-42E6-8491-E9D9C0B57D58}" srcOrd="3" destOrd="0" presId="urn:microsoft.com/office/officeart/2008/layout/TitlePictureLineup"/>
    <dgm:cxn modelId="{685FA2B3-0DDB-439A-9B66-5707F9AC4745}" type="presParOf" srcId="{B9D275DE-3F39-4129-AB6E-BE65404DB657}" destId="{263FD56F-6C55-4CDC-8D88-1FDEECD568EC}" srcOrd="4" destOrd="0" presId="urn:microsoft.com/office/officeart/2008/layout/TitlePictureLineup"/>
    <dgm:cxn modelId="{2EF2CF0A-5B42-4CF1-AAF2-18DB8751119A}" type="presParOf" srcId="{263FD56F-6C55-4CDC-8D88-1FDEECD568EC}" destId="{73658839-4721-4704-9D54-AAF9A3A7054C}" srcOrd="0" destOrd="0" presId="urn:microsoft.com/office/officeart/2008/layout/TitlePictureLineup"/>
    <dgm:cxn modelId="{5AF141CB-3200-4588-A16B-F55ECBA0D011}" type="presParOf" srcId="{263FD56F-6C55-4CDC-8D88-1FDEECD568EC}" destId="{4158F4E1-65FB-4624-A4F6-E8C41953D5BD}" srcOrd="1" destOrd="0" presId="urn:microsoft.com/office/officeart/2008/layout/TitlePictureLineup"/>
    <dgm:cxn modelId="{FC150586-07C2-4849-8E28-DF3FC6F7819F}" type="presParOf" srcId="{263FD56F-6C55-4CDC-8D88-1FDEECD568EC}" destId="{8F0FDEDF-0F45-45AB-99B1-4F84BFD1E4FD}" srcOrd="2" destOrd="0" presId="urn:microsoft.com/office/officeart/2008/layout/TitlePictureLineup"/>
    <dgm:cxn modelId="{257B265D-5A20-4C4B-8CD7-E131CBA6CBB4}" type="presParOf" srcId="{263FD56F-6C55-4CDC-8D88-1FDEECD568EC}" destId="{DB0C69C6-E24A-4A8A-8F23-F4277AD68835}" srcOrd="3" destOrd="0" presId="urn:microsoft.com/office/officeart/2008/layout/TitlePictureLineup"/>
    <dgm:cxn modelId="{DB379A1A-D23C-4FFF-A1AC-D82E396B1CFF}" type="presParOf" srcId="{B9D275DE-3F39-4129-AB6E-BE65404DB657}" destId="{A6EEBCAB-B34B-4814-BD6E-C81BE459DCFC}" srcOrd="5" destOrd="0" presId="urn:microsoft.com/office/officeart/2008/layout/TitlePictureLineup"/>
    <dgm:cxn modelId="{95EB8254-3D18-464D-B98E-68F06B36253B}" type="presParOf" srcId="{B9D275DE-3F39-4129-AB6E-BE65404DB657}" destId="{E164D2A0-9755-4CE3-A78E-1222314A0207}" srcOrd="6" destOrd="0" presId="urn:microsoft.com/office/officeart/2008/layout/TitlePictureLineup"/>
    <dgm:cxn modelId="{858B29E0-E3E8-4EF4-87ED-E1321D716E78}" type="presParOf" srcId="{E164D2A0-9755-4CE3-A78E-1222314A0207}" destId="{A739A7F4-B3DE-4090-B033-B6EB4F765FBB}" srcOrd="0" destOrd="0" presId="urn:microsoft.com/office/officeart/2008/layout/TitlePictureLineup"/>
    <dgm:cxn modelId="{F922B0BE-E059-43BD-9539-CC3A3BC02B3F}" type="presParOf" srcId="{E164D2A0-9755-4CE3-A78E-1222314A0207}" destId="{02819168-B231-44A5-A8CA-BA79CDD83DA4}" srcOrd="1" destOrd="0" presId="urn:microsoft.com/office/officeart/2008/layout/TitlePictureLineup"/>
    <dgm:cxn modelId="{A749F8BD-8733-44A3-A462-1B291602A70C}" type="presParOf" srcId="{E164D2A0-9755-4CE3-A78E-1222314A0207}" destId="{246AC801-9E2B-428D-AC1B-D3179FD6DED7}" srcOrd="2" destOrd="0" presId="urn:microsoft.com/office/officeart/2008/layout/TitlePictureLineup"/>
    <dgm:cxn modelId="{D5637688-756D-48F6-865C-B8E94978D104}" type="presParOf" srcId="{E164D2A0-9755-4CE3-A78E-1222314A0207}" destId="{7EF885F0-A32E-4348-9B84-19A91B17B0A7}" srcOrd="3" destOrd="0" presId="urn:microsoft.com/office/officeart/2008/layout/TitlePictureLineup"/>
    <dgm:cxn modelId="{C9B60E8F-0029-4559-90CD-E06B19B2962E}" type="presParOf" srcId="{B9D275DE-3F39-4129-AB6E-BE65404DB657}" destId="{58EC902A-18A5-40C3-AFB7-B5360E377E73}" srcOrd="7" destOrd="0" presId="urn:microsoft.com/office/officeart/2008/layout/TitlePictureLineup"/>
    <dgm:cxn modelId="{CCAE65DC-C5C7-46C3-BFF8-7B9DE47D232A}" type="presParOf" srcId="{B9D275DE-3F39-4129-AB6E-BE65404DB657}" destId="{75DF2919-8F8F-4456-8A98-CF64912F896D}" srcOrd="8" destOrd="0" presId="urn:microsoft.com/office/officeart/2008/layout/TitlePictureLineup"/>
    <dgm:cxn modelId="{000A4153-9129-4E14-A8B0-F5F1DF1D6DEC}" type="presParOf" srcId="{75DF2919-8F8F-4456-8A98-CF64912F896D}" destId="{C944F491-71C3-46E0-BF14-CB183CE14069}" srcOrd="0" destOrd="0" presId="urn:microsoft.com/office/officeart/2008/layout/TitlePictureLineup"/>
    <dgm:cxn modelId="{D8364336-A24D-422A-84EC-E87E97A4FD20}" type="presParOf" srcId="{75DF2919-8F8F-4456-8A98-CF64912F896D}" destId="{DFDD5959-3100-4BD5-9E53-AB87083965B7}" srcOrd="1" destOrd="0" presId="urn:microsoft.com/office/officeart/2008/layout/TitlePictureLineup"/>
    <dgm:cxn modelId="{631B30A7-F940-4806-BB06-8982EDE4A96A}" type="presParOf" srcId="{75DF2919-8F8F-4456-8A98-CF64912F896D}" destId="{82559A05-A939-4AAB-9AD3-C26AEF87D832}" srcOrd="2" destOrd="0" presId="urn:microsoft.com/office/officeart/2008/layout/TitlePictureLineup"/>
    <dgm:cxn modelId="{AF4952BE-40D0-437E-BF8F-1F291FCBE040}" type="presParOf" srcId="{75DF2919-8F8F-4456-8A98-CF64912F896D}" destId="{13F51CAA-AB5D-4189-86E9-8586863259BD}"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DE50C9-6A62-45AC-AF42-A90DC46A3209}"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5F712884-449D-4DB5-9953-28B7C76B95EA}">
      <dgm:prSet phldrT="[Text]"/>
      <dgm:spPr/>
      <dgm:t>
        <a:bodyPr/>
        <a:lstStyle/>
        <a:p>
          <a:r>
            <a:rPr lang="en-US" dirty="0" smtClean="0"/>
            <a:t>Step 1</a:t>
          </a:r>
          <a:endParaRPr lang="en-US" dirty="0"/>
        </a:p>
      </dgm:t>
    </dgm:pt>
    <dgm:pt modelId="{959B81DB-0329-4043-A334-D05EB5160B66}" type="parTrans" cxnId="{5BBBD0A9-97DA-480E-AD44-1947C76CE5E6}">
      <dgm:prSet/>
      <dgm:spPr/>
      <dgm:t>
        <a:bodyPr/>
        <a:lstStyle/>
        <a:p>
          <a:endParaRPr lang="en-US"/>
        </a:p>
      </dgm:t>
    </dgm:pt>
    <dgm:pt modelId="{EB5FE175-6B6D-4195-A86F-6DFA96778160}" type="sibTrans" cxnId="{5BBBD0A9-97DA-480E-AD44-1947C76CE5E6}">
      <dgm:prSet/>
      <dgm:spPr/>
      <dgm:t>
        <a:bodyPr/>
        <a:lstStyle/>
        <a:p>
          <a:endParaRPr lang="en-US"/>
        </a:p>
      </dgm:t>
    </dgm:pt>
    <dgm:pt modelId="{3C06DC45-D510-48CC-B9DC-C19564791119}">
      <dgm:prSet phldrT="[Text]" custT="1"/>
      <dgm:spPr/>
      <dgm:t>
        <a:bodyPr/>
        <a:lstStyle/>
        <a:p>
          <a:r>
            <a:rPr lang="en-US" sz="2000" dirty="0" smtClean="0"/>
            <a:t>Put on gloves and squish the strawberries into one of the plastic cups</a:t>
          </a:r>
          <a:endParaRPr lang="en-US" sz="2000" dirty="0"/>
        </a:p>
      </dgm:t>
    </dgm:pt>
    <dgm:pt modelId="{65F5C7C6-EB25-442A-AB0B-B47F97609474}" type="parTrans" cxnId="{55246683-0A80-455D-B6B5-2B2736293CF2}">
      <dgm:prSet/>
      <dgm:spPr/>
      <dgm:t>
        <a:bodyPr/>
        <a:lstStyle/>
        <a:p>
          <a:endParaRPr lang="en-US"/>
        </a:p>
      </dgm:t>
    </dgm:pt>
    <dgm:pt modelId="{D1AB7263-DC38-4830-9C45-C1403EA8E20B}" type="sibTrans" cxnId="{55246683-0A80-455D-B6B5-2B2736293CF2}">
      <dgm:prSet/>
      <dgm:spPr/>
      <dgm:t>
        <a:bodyPr/>
        <a:lstStyle/>
        <a:p>
          <a:endParaRPr lang="en-US"/>
        </a:p>
      </dgm:t>
    </dgm:pt>
    <dgm:pt modelId="{981C2CD8-7E8A-4682-8B5A-A510268B34AC}">
      <dgm:prSet phldrT="[Text]"/>
      <dgm:spPr/>
      <dgm:t>
        <a:bodyPr/>
        <a:lstStyle/>
        <a:p>
          <a:r>
            <a:rPr lang="en-US" dirty="0" smtClean="0"/>
            <a:t>Step 2</a:t>
          </a:r>
          <a:endParaRPr lang="en-US" dirty="0"/>
        </a:p>
      </dgm:t>
    </dgm:pt>
    <dgm:pt modelId="{1185AE54-EDEE-4D55-93F6-F7D354ED7C11}" type="parTrans" cxnId="{D95BF8C4-EEA0-4AAE-8693-AFAC7500B286}">
      <dgm:prSet/>
      <dgm:spPr/>
      <dgm:t>
        <a:bodyPr/>
        <a:lstStyle/>
        <a:p>
          <a:endParaRPr lang="en-US"/>
        </a:p>
      </dgm:t>
    </dgm:pt>
    <dgm:pt modelId="{D7467A3A-2B78-4CDD-91C9-D96452997227}" type="sibTrans" cxnId="{D95BF8C4-EEA0-4AAE-8693-AFAC7500B286}">
      <dgm:prSet/>
      <dgm:spPr/>
      <dgm:t>
        <a:bodyPr/>
        <a:lstStyle/>
        <a:p>
          <a:endParaRPr lang="en-US"/>
        </a:p>
      </dgm:t>
    </dgm:pt>
    <dgm:pt modelId="{CF1FE966-0BB0-47ED-84B3-EC7AB055925F}">
      <dgm:prSet phldrT="[Text]" custT="1"/>
      <dgm:spPr/>
      <dgm:t>
        <a:bodyPr/>
        <a:lstStyle/>
        <a:p>
          <a:r>
            <a:rPr lang="en-US" sz="2000" dirty="0" smtClean="0"/>
            <a:t>Add equal volume of water (doesn’t have to be exact)</a:t>
          </a:r>
          <a:endParaRPr lang="en-US" sz="2000" dirty="0"/>
        </a:p>
      </dgm:t>
    </dgm:pt>
    <dgm:pt modelId="{FB956851-3BB2-4FF1-A9D6-4692FA0EFDCA}" type="parTrans" cxnId="{7A81218D-5146-40F9-9731-5BD21503537E}">
      <dgm:prSet/>
      <dgm:spPr/>
      <dgm:t>
        <a:bodyPr/>
        <a:lstStyle/>
        <a:p>
          <a:endParaRPr lang="en-US"/>
        </a:p>
      </dgm:t>
    </dgm:pt>
    <dgm:pt modelId="{831C3CE2-0F23-433C-85CA-9D194AAC5E20}" type="sibTrans" cxnId="{7A81218D-5146-40F9-9731-5BD21503537E}">
      <dgm:prSet/>
      <dgm:spPr/>
      <dgm:t>
        <a:bodyPr/>
        <a:lstStyle/>
        <a:p>
          <a:endParaRPr lang="en-US"/>
        </a:p>
      </dgm:t>
    </dgm:pt>
    <dgm:pt modelId="{DC2DF88C-35A0-4E30-A3E4-E002DC34F521}">
      <dgm:prSet phldrT="[Text]"/>
      <dgm:spPr/>
      <dgm:t>
        <a:bodyPr/>
        <a:lstStyle/>
        <a:p>
          <a:r>
            <a:rPr lang="en-US" dirty="0" smtClean="0"/>
            <a:t>Step 3</a:t>
          </a:r>
          <a:endParaRPr lang="en-US" dirty="0"/>
        </a:p>
      </dgm:t>
    </dgm:pt>
    <dgm:pt modelId="{9BB88C43-2261-4EC7-A70D-463964685938}" type="parTrans" cxnId="{63D5015B-3865-4A4B-AEB1-FBEF0DE71B9A}">
      <dgm:prSet/>
      <dgm:spPr/>
      <dgm:t>
        <a:bodyPr/>
        <a:lstStyle/>
        <a:p>
          <a:endParaRPr lang="en-US"/>
        </a:p>
      </dgm:t>
    </dgm:pt>
    <dgm:pt modelId="{4DFC88DE-E0F0-4976-9B83-58EADA7CE300}" type="sibTrans" cxnId="{63D5015B-3865-4A4B-AEB1-FBEF0DE71B9A}">
      <dgm:prSet/>
      <dgm:spPr/>
      <dgm:t>
        <a:bodyPr/>
        <a:lstStyle/>
        <a:p>
          <a:endParaRPr lang="en-US"/>
        </a:p>
      </dgm:t>
    </dgm:pt>
    <dgm:pt modelId="{DF9FD532-8B13-446E-B6A3-59BDF574BCA8}">
      <dgm:prSet phldrT="[Text]" custT="1"/>
      <dgm:spPr/>
      <dgm:t>
        <a:bodyPr/>
        <a:lstStyle/>
        <a:p>
          <a:r>
            <a:rPr lang="en-US" sz="2000" dirty="0" smtClean="0"/>
            <a:t>Add 2 small squirts of shampoo and teaspoon of salt. Mix gently with gloves or wooden stick</a:t>
          </a:r>
          <a:endParaRPr lang="en-US" sz="2000" dirty="0"/>
        </a:p>
      </dgm:t>
    </dgm:pt>
    <dgm:pt modelId="{3A79FA23-5F3F-4F7D-B4AC-A9C282166E18}" type="parTrans" cxnId="{D998B319-C072-4BF0-B5CB-2075DB30B691}">
      <dgm:prSet/>
      <dgm:spPr/>
      <dgm:t>
        <a:bodyPr/>
        <a:lstStyle/>
        <a:p>
          <a:endParaRPr lang="en-US"/>
        </a:p>
      </dgm:t>
    </dgm:pt>
    <dgm:pt modelId="{31B32A6E-6E91-4EAA-96F6-92A0035B120A}" type="sibTrans" cxnId="{D998B319-C072-4BF0-B5CB-2075DB30B691}">
      <dgm:prSet/>
      <dgm:spPr/>
      <dgm:t>
        <a:bodyPr/>
        <a:lstStyle/>
        <a:p>
          <a:endParaRPr lang="en-US"/>
        </a:p>
      </dgm:t>
    </dgm:pt>
    <dgm:pt modelId="{F5961DD5-682B-4D21-A827-30C64679BB5F}">
      <dgm:prSet phldrT="[Text]"/>
      <dgm:spPr/>
      <dgm:t>
        <a:bodyPr/>
        <a:lstStyle/>
        <a:p>
          <a:r>
            <a:rPr lang="en-US" dirty="0" smtClean="0"/>
            <a:t>Step 4</a:t>
          </a:r>
          <a:endParaRPr lang="en-US" dirty="0"/>
        </a:p>
      </dgm:t>
    </dgm:pt>
    <dgm:pt modelId="{75D73089-01C8-4BC0-90ED-CA9D1B8E3ADF}" type="parTrans" cxnId="{73708078-FDBA-43F4-96AB-FB14C4C2602F}">
      <dgm:prSet/>
      <dgm:spPr/>
      <dgm:t>
        <a:bodyPr/>
        <a:lstStyle/>
        <a:p>
          <a:endParaRPr lang="en-US"/>
        </a:p>
      </dgm:t>
    </dgm:pt>
    <dgm:pt modelId="{CA7ED3B0-10D1-4E2F-8BA0-8D58C22A94D0}" type="sibTrans" cxnId="{73708078-FDBA-43F4-96AB-FB14C4C2602F}">
      <dgm:prSet/>
      <dgm:spPr/>
      <dgm:t>
        <a:bodyPr/>
        <a:lstStyle/>
        <a:p>
          <a:endParaRPr lang="en-US"/>
        </a:p>
      </dgm:t>
    </dgm:pt>
    <dgm:pt modelId="{72DB7378-4256-4528-8672-DEEF82828E57}">
      <dgm:prSet phldrT="[Text]" custT="1"/>
      <dgm:spPr/>
      <dgm:t>
        <a:bodyPr/>
        <a:lstStyle/>
        <a:p>
          <a:r>
            <a:rPr lang="en-US" sz="1800" dirty="0" smtClean="0"/>
            <a:t>Strain the mixture through a layer of cheesecloth into the second cup. After liquid has dripped through, gently squeeze cheesecloth</a:t>
          </a:r>
          <a:endParaRPr lang="en-US" sz="1800" dirty="0"/>
        </a:p>
      </dgm:t>
    </dgm:pt>
    <dgm:pt modelId="{97CEFC59-E261-4652-BC13-D71B45B5EC50}" type="parTrans" cxnId="{2A4D48E1-6639-4AC8-ABBF-C8A0D045AFB7}">
      <dgm:prSet/>
      <dgm:spPr/>
      <dgm:t>
        <a:bodyPr/>
        <a:lstStyle/>
        <a:p>
          <a:endParaRPr lang="en-US"/>
        </a:p>
      </dgm:t>
    </dgm:pt>
    <dgm:pt modelId="{D0054105-F7A3-4CAE-89E2-0979360A932C}" type="sibTrans" cxnId="{2A4D48E1-6639-4AC8-ABBF-C8A0D045AFB7}">
      <dgm:prSet/>
      <dgm:spPr/>
      <dgm:t>
        <a:bodyPr/>
        <a:lstStyle/>
        <a:p>
          <a:endParaRPr lang="en-US"/>
        </a:p>
      </dgm:t>
    </dgm:pt>
    <dgm:pt modelId="{1E57E1B9-8A3D-4677-93A7-221A89FD1B3B}">
      <dgm:prSet phldrT="[Text]"/>
      <dgm:spPr/>
      <dgm:t>
        <a:bodyPr/>
        <a:lstStyle/>
        <a:p>
          <a:r>
            <a:rPr lang="en-US" dirty="0" smtClean="0"/>
            <a:t>Step 5</a:t>
          </a:r>
          <a:endParaRPr lang="en-US" dirty="0"/>
        </a:p>
      </dgm:t>
    </dgm:pt>
    <dgm:pt modelId="{1DD69BCF-7309-4068-A8F3-72BF7865A8FA}" type="parTrans" cxnId="{34B6114F-158E-42DA-B7DB-376EA815A816}">
      <dgm:prSet/>
      <dgm:spPr/>
      <dgm:t>
        <a:bodyPr/>
        <a:lstStyle/>
        <a:p>
          <a:endParaRPr lang="en-US"/>
        </a:p>
      </dgm:t>
    </dgm:pt>
    <dgm:pt modelId="{557D8E4A-54A7-4F3D-831E-1AC71FDADED1}" type="sibTrans" cxnId="{34B6114F-158E-42DA-B7DB-376EA815A816}">
      <dgm:prSet/>
      <dgm:spPr/>
      <dgm:t>
        <a:bodyPr/>
        <a:lstStyle/>
        <a:p>
          <a:endParaRPr lang="en-US"/>
        </a:p>
      </dgm:t>
    </dgm:pt>
    <dgm:pt modelId="{7269A28C-499C-47AA-8352-9A1BC3B3C36E}">
      <dgm:prSet phldrT="[Text]" custT="1"/>
      <dgm:spPr/>
      <dgm:t>
        <a:bodyPr/>
        <a:lstStyle/>
        <a:p>
          <a:r>
            <a:rPr lang="en-US" sz="1800" dirty="0" smtClean="0"/>
            <a:t>Add an equal volume of COLD rubbing alcohol to the liquid. Gently swirl the cup or wooden stick</a:t>
          </a:r>
          <a:endParaRPr lang="en-US" sz="1800" dirty="0"/>
        </a:p>
      </dgm:t>
    </dgm:pt>
    <dgm:pt modelId="{78EB9CEA-68FF-4B21-AD27-2E568391CA78}" type="parTrans" cxnId="{0A0ABF24-72AF-422E-8D7E-51351A2CAF7D}">
      <dgm:prSet/>
      <dgm:spPr/>
      <dgm:t>
        <a:bodyPr/>
        <a:lstStyle/>
        <a:p>
          <a:endParaRPr lang="en-US"/>
        </a:p>
      </dgm:t>
    </dgm:pt>
    <dgm:pt modelId="{3D1F625F-85EA-4CD9-94BF-02D2FD8DFCA4}" type="sibTrans" cxnId="{0A0ABF24-72AF-422E-8D7E-51351A2CAF7D}">
      <dgm:prSet/>
      <dgm:spPr/>
      <dgm:t>
        <a:bodyPr/>
        <a:lstStyle/>
        <a:p>
          <a:endParaRPr lang="en-US"/>
        </a:p>
      </dgm:t>
    </dgm:pt>
    <dgm:pt modelId="{B9D275DE-3F39-4129-AB6E-BE65404DB657}" type="pres">
      <dgm:prSet presAssocID="{CADE50C9-6A62-45AC-AF42-A90DC46A3209}" presName="Name0" presStyleCnt="0">
        <dgm:presLayoutVars>
          <dgm:dir/>
        </dgm:presLayoutVars>
      </dgm:prSet>
      <dgm:spPr/>
      <dgm:t>
        <a:bodyPr/>
        <a:lstStyle/>
        <a:p>
          <a:endParaRPr lang="en-US"/>
        </a:p>
      </dgm:t>
    </dgm:pt>
    <dgm:pt modelId="{ED930561-EC19-4F23-85CC-6DBA131F1C6F}" type="pres">
      <dgm:prSet presAssocID="{5F712884-449D-4DB5-9953-28B7C76B95EA}" presName="composite" presStyleCnt="0"/>
      <dgm:spPr/>
      <dgm:t>
        <a:bodyPr/>
        <a:lstStyle/>
        <a:p>
          <a:endParaRPr lang="en-US"/>
        </a:p>
      </dgm:t>
    </dgm:pt>
    <dgm:pt modelId="{34758630-FC85-4EBE-9DA4-FA5707CE2F87}" type="pres">
      <dgm:prSet presAssocID="{5F712884-449D-4DB5-9953-28B7C76B95EA}" presName="Accent" presStyleLbl="alignAcc1" presStyleIdx="0" presStyleCnt="5"/>
      <dgm:spPr/>
      <dgm:t>
        <a:bodyPr/>
        <a:lstStyle/>
        <a:p>
          <a:endParaRPr lang="en-US"/>
        </a:p>
      </dgm:t>
    </dgm:pt>
    <dgm:pt modelId="{26BD0F0C-F483-40FB-A031-5C3617A7085B}" type="pres">
      <dgm:prSet presAssocID="{5F712884-449D-4DB5-9953-28B7C76B95EA}" presName="Image" presStyleLbl="node1" presStyleIdx="0" presStyleCnt="5"/>
      <dgm:spPr>
        <a:blipFill rotWithShape="1">
          <a:blip xmlns:r="http://schemas.openxmlformats.org/officeDocument/2006/relationships" r:embed="rId1"/>
          <a:stretch>
            <a:fillRect/>
          </a:stretch>
        </a:blipFill>
      </dgm:spPr>
      <dgm:t>
        <a:bodyPr/>
        <a:lstStyle/>
        <a:p>
          <a:endParaRPr lang="en-US"/>
        </a:p>
      </dgm:t>
    </dgm:pt>
    <dgm:pt modelId="{71987753-8B3F-4F60-AFF6-185331770F5F}" type="pres">
      <dgm:prSet presAssocID="{5F712884-449D-4DB5-9953-28B7C76B95EA}" presName="Child" presStyleLbl="revTx" presStyleIdx="0" presStyleCnt="5">
        <dgm:presLayoutVars>
          <dgm:bulletEnabled val="1"/>
        </dgm:presLayoutVars>
      </dgm:prSet>
      <dgm:spPr/>
      <dgm:t>
        <a:bodyPr/>
        <a:lstStyle/>
        <a:p>
          <a:endParaRPr lang="en-US"/>
        </a:p>
      </dgm:t>
    </dgm:pt>
    <dgm:pt modelId="{FACB7ECB-811D-4FFC-A330-425010901C9A}" type="pres">
      <dgm:prSet presAssocID="{5F712884-449D-4DB5-9953-28B7C76B95EA}" presName="Parent" presStyleLbl="alignNode1" presStyleIdx="0" presStyleCnt="5">
        <dgm:presLayoutVars>
          <dgm:bulletEnabled val="1"/>
        </dgm:presLayoutVars>
      </dgm:prSet>
      <dgm:spPr/>
      <dgm:t>
        <a:bodyPr/>
        <a:lstStyle/>
        <a:p>
          <a:endParaRPr lang="en-US"/>
        </a:p>
      </dgm:t>
    </dgm:pt>
    <dgm:pt modelId="{FA519FDA-2A9A-4E75-9EAC-692CC241AA8F}" type="pres">
      <dgm:prSet presAssocID="{EB5FE175-6B6D-4195-A86F-6DFA96778160}" presName="sibTrans" presStyleCnt="0"/>
      <dgm:spPr/>
      <dgm:t>
        <a:bodyPr/>
        <a:lstStyle/>
        <a:p>
          <a:endParaRPr lang="en-US"/>
        </a:p>
      </dgm:t>
    </dgm:pt>
    <dgm:pt modelId="{2E6D1BE7-D2A3-4C38-A45A-38806D02D538}" type="pres">
      <dgm:prSet presAssocID="{981C2CD8-7E8A-4682-8B5A-A510268B34AC}" presName="composite" presStyleCnt="0"/>
      <dgm:spPr/>
      <dgm:t>
        <a:bodyPr/>
        <a:lstStyle/>
        <a:p>
          <a:endParaRPr lang="en-US"/>
        </a:p>
      </dgm:t>
    </dgm:pt>
    <dgm:pt modelId="{42DB1A58-CCCF-44A8-A5DD-A5012B99A530}" type="pres">
      <dgm:prSet presAssocID="{981C2CD8-7E8A-4682-8B5A-A510268B34AC}" presName="Accent" presStyleLbl="alignAcc1" presStyleIdx="1" presStyleCnt="5"/>
      <dgm:spPr/>
      <dgm:t>
        <a:bodyPr/>
        <a:lstStyle/>
        <a:p>
          <a:endParaRPr lang="en-US"/>
        </a:p>
      </dgm:t>
    </dgm:pt>
    <dgm:pt modelId="{F487C1E3-84A5-4905-AB9F-F4E7C5E80704}" type="pres">
      <dgm:prSet presAssocID="{981C2CD8-7E8A-4682-8B5A-A510268B34AC}" presName="Image" presStyleLbl="node1" presStyleIdx="1" presStyleCnt="5"/>
      <dgm:spPr>
        <a:blipFill rotWithShape="1">
          <a:blip xmlns:r="http://schemas.openxmlformats.org/officeDocument/2006/relationships" r:embed="rId2"/>
          <a:stretch>
            <a:fillRect/>
          </a:stretch>
        </a:blipFill>
      </dgm:spPr>
      <dgm:t>
        <a:bodyPr/>
        <a:lstStyle/>
        <a:p>
          <a:endParaRPr lang="en-US"/>
        </a:p>
      </dgm:t>
    </dgm:pt>
    <dgm:pt modelId="{DB300938-72D4-4726-83E3-C78D254E0254}" type="pres">
      <dgm:prSet presAssocID="{981C2CD8-7E8A-4682-8B5A-A510268B34AC}" presName="Child" presStyleLbl="revTx" presStyleIdx="1" presStyleCnt="5">
        <dgm:presLayoutVars>
          <dgm:bulletEnabled val="1"/>
        </dgm:presLayoutVars>
      </dgm:prSet>
      <dgm:spPr/>
      <dgm:t>
        <a:bodyPr/>
        <a:lstStyle/>
        <a:p>
          <a:endParaRPr lang="en-US"/>
        </a:p>
      </dgm:t>
    </dgm:pt>
    <dgm:pt modelId="{759C703B-C98A-4C5A-9045-7094E83F5151}" type="pres">
      <dgm:prSet presAssocID="{981C2CD8-7E8A-4682-8B5A-A510268B34AC}" presName="Parent" presStyleLbl="alignNode1" presStyleIdx="1" presStyleCnt="5">
        <dgm:presLayoutVars>
          <dgm:bulletEnabled val="1"/>
        </dgm:presLayoutVars>
      </dgm:prSet>
      <dgm:spPr/>
      <dgm:t>
        <a:bodyPr/>
        <a:lstStyle/>
        <a:p>
          <a:endParaRPr lang="en-US"/>
        </a:p>
      </dgm:t>
    </dgm:pt>
    <dgm:pt modelId="{C6BA1B28-9CF3-42E6-8491-E9D9C0B57D58}" type="pres">
      <dgm:prSet presAssocID="{D7467A3A-2B78-4CDD-91C9-D96452997227}" presName="sibTrans" presStyleCnt="0"/>
      <dgm:spPr/>
      <dgm:t>
        <a:bodyPr/>
        <a:lstStyle/>
        <a:p>
          <a:endParaRPr lang="en-US"/>
        </a:p>
      </dgm:t>
    </dgm:pt>
    <dgm:pt modelId="{263FD56F-6C55-4CDC-8D88-1FDEECD568EC}" type="pres">
      <dgm:prSet presAssocID="{DC2DF88C-35A0-4E30-A3E4-E002DC34F521}" presName="composite" presStyleCnt="0"/>
      <dgm:spPr/>
      <dgm:t>
        <a:bodyPr/>
        <a:lstStyle/>
        <a:p>
          <a:endParaRPr lang="en-US"/>
        </a:p>
      </dgm:t>
    </dgm:pt>
    <dgm:pt modelId="{73658839-4721-4704-9D54-AAF9A3A7054C}" type="pres">
      <dgm:prSet presAssocID="{DC2DF88C-35A0-4E30-A3E4-E002DC34F521}" presName="Accent" presStyleLbl="alignAcc1" presStyleIdx="2" presStyleCnt="5"/>
      <dgm:spPr/>
      <dgm:t>
        <a:bodyPr/>
        <a:lstStyle/>
        <a:p>
          <a:endParaRPr lang="en-US"/>
        </a:p>
      </dgm:t>
    </dgm:pt>
    <dgm:pt modelId="{4158F4E1-65FB-4624-A4F6-E8C41953D5BD}" type="pres">
      <dgm:prSet presAssocID="{DC2DF88C-35A0-4E30-A3E4-E002DC34F521}" presName="Image" presStyleLbl="node1" presStyleIdx="2" presStyleCnt="5"/>
      <dgm:spPr>
        <a:blipFill rotWithShape="1">
          <a:blip xmlns:r="http://schemas.openxmlformats.org/officeDocument/2006/relationships" r:embed="rId3"/>
          <a:stretch>
            <a:fillRect/>
          </a:stretch>
        </a:blipFill>
      </dgm:spPr>
      <dgm:t>
        <a:bodyPr/>
        <a:lstStyle/>
        <a:p>
          <a:endParaRPr lang="en-US"/>
        </a:p>
      </dgm:t>
    </dgm:pt>
    <dgm:pt modelId="{8F0FDEDF-0F45-45AB-99B1-4F84BFD1E4FD}" type="pres">
      <dgm:prSet presAssocID="{DC2DF88C-35A0-4E30-A3E4-E002DC34F521}" presName="Child" presStyleLbl="revTx" presStyleIdx="2" presStyleCnt="5" custScaleX="138505" custLinFactNeighborX="18897">
        <dgm:presLayoutVars>
          <dgm:bulletEnabled val="1"/>
        </dgm:presLayoutVars>
      </dgm:prSet>
      <dgm:spPr/>
      <dgm:t>
        <a:bodyPr/>
        <a:lstStyle/>
        <a:p>
          <a:endParaRPr lang="en-US"/>
        </a:p>
      </dgm:t>
    </dgm:pt>
    <dgm:pt modelId="{DB0C69C6-E24A-4A8A-8F23-F4277AD68835}" type="pres">
      <dgm:prSet presAssocID="{DC2DF88C-35A0-4E30-A3E4-E002DC34F521}" presName="Parent" presStyleLbl="alignNode1" presStyleIdx="2" presStyleCnt="5">
        <dgm:presLayoutVars>
          <dgm:bulletEnabled val="1"/>
        </dgm:presLayoutVars>
      </dgm:prSet>
      <dgm:spPr/>
      <dgm:t>
        <a:bodyPr/>
        <a:lstStyle/>
        <a:p>
          <a:endParaRPr lang="en-US"/>
        </a:p>
      </dgm:t>
    </dgm:pt>
    <dgm:pt modelId="{A6EEBCAB-B34B-4814-BD6E-C81BE459DCFC}" type="pres">
      <dgm:prSet presAssocID="{4DFC88DE-E0F0-4976-9B83-58EADA7CE300}" presName="sibTrans" presStyleCnt="0"/>
      <dgm:spPr/>
      <dgm:t>
        <a:bodyPr/>
        <a:lstStyle/>
        <a:p>
          <a:endParaRPr lang="en-US"/>
        </a:p>
      </dgm:t>
    </dgm:pt>
    <dgm:pt modelId="{E164D2A0-9755-4CE3-A78E-1222314A0207}" type="pres">
      <dgm:prSet presAssocID="{F5961DD5-682B-4D21-A827-30C64679BB5F}" presName="composite" presStyleCnt="0"/>
      <dgm:spPr/>
      <dgm:t>
        <a:bodyPr/>
        <a:lstStyle/>
        <a:p>
          <a:endParaRPr lang="en-US"/>
        </a:p>
      </dgm:t>
    </dgm:pt>
    <dgm:pt modelId="{A739A7F4-B3DE-4090-B033-B6EB4F765FBB}" type="pres">
      <dgm:prSet presAssocID="{F5961DD5-682B-4D21-A827-30C64679BB5F}" presName="Accent" presStyleLbl="alignAcc1" presStyleIdx="3" presStyleCnt="5"/>
      <dgm:spPr/>
      <dgm:t>
        <a:bodyPr/>
        <a:lstStyle/>
        <a:p>
          <a:endParaRPr lang="en-US"/>
        </a:p>
      </dgm:t>
    </dgm:pt>
    <dgm:pt modelId="{02819168-B231-44A5-A8CA-BA79CDD83DA4}" type="pres">
      <dgm:prSet presAssocID="{F5961DD5-682B-4D21-A827-30C64679BB5F}" presName="Image" presStyleLbl="node1" presStyleIdx="3" presStyleCnt="5"/>
      <dgm:spPr>
        <a:blipFill rotWithShape="1">
          <a:blip xmlns:r="http://schemas.openxmlformats.org/officeDocument/2006/relationships" r:embed="rId4"/>
          <a:stretch>
            <a:fillRect/>
          </a:stretch>
        </a:blipFill>
      </dgm:spPr>
      <dgm:t>
        <a:bodyPr/>
        <a:lstStyle/>
        <a:p>
          <a:endParaRPr lang="en-US"/>
        </a:p>
      </dgm:t>
    </dgm:pt>
    <dgm:pt modelId="{246AC801-9E2B-428D-AC1B-D3179FD6DED7}" type="pres">
      <dgm:prSet presAssocID="{F5961DD5-682B-4D21-A827-30C64679BB5F}" presName="Child" presStyleLbl="revTx" presStyleIdx="3" presStyleCnt="5" custScaleX="132511" custScaleY="113011" custLinFactNeighborX="12198" custLinFactNeighborY="11037">
        <dgm:presLayoutVars>
          <dgm:bulletEnabled val="1"/>
        </dgm:presLayoutVars>
      </dgm:prSet>
      <dgm:spPr/>
      <dgm:t>
        <a:bodyPr/>
        <a:lstStyle/>
        <a:p>
          <a:endParaRPr lang="en-US"/>
        </a:p>
      </dgm:t>
    </dgm:pt>
    <dgm:pt modelId="{7EF885F0-A32E-4348-9B84-19A91B17B0A7}" type="pres">
      <dgm:prSet presAssocID="{F5961DD5-682B-4D21-A827-30C64679BB5F}" presName="Parent" presStyleLbl="alignNode1" presStyleIdx="3" presStyleCnt="5">
        <dgm:presLayoutVars>
          <dgm:bulletEnabled val="1"/>
        </dgm:presLayoutVars>
      </dgm:prSet>
      <dgm:spPr/>
      <dgm:t>
        <a:bodyPr/>
        <a:lstStyle/>
        <a:p>
          <a:endParaRPr lang="en-US"/>
        </a:p>
      </dgm:t>
    </dgm:pt>
    <dgm:pt modelId="{58EC902A-18A5-40C3-AFB7-B5360E377E73}" type="pres">
      <dgm:prSet presAssocID="{CA7ED3B0-10D1-4E2F-8BA0-8D58C22A94D0}" presName="sibTrans" presStyleCnt="0"/>
      <dgm:spPr/>
    </dgm:pt>
    <dgm:pt modelId="{75DF2919-8F8F-4456-8A98-CF64912F896D}" type="pres">
      <dgm:prSet presAssocID="{1E57E1B9-8A3D-4677-93A7-221A89FD1B3B}" presName="composite" presStyleCnt="0"/>
      <dgm:spPr/>
    </dgm:pt>
    <dgm:pt modelId="{C944F491-71C3-46E0-BF14-CB183CE14069}" type="pres">
      <dgm:prSet presAssocID="{1E57E1B9-8A3D-4677-93A7-221A89FD1B3B}" presName="Accent" presStyleLbl="alignAcc1" presStyleIdx="4" presStyleCnt="5"/>
      <dgm:spPr/>
    </dgm:pt>
    <dgm:pt modelId="{DFDD5959-3100-4BD5-9E53-AB87083965B7}" type="pres">
      <dgm:prSet presAssocID="{1E57E1B9-8A3D-4677-93A7-221A89FD1B3B}" presName="Image" presStyleLbl="node1" presStyleIdx="4" presStyleCnt="5"/>
      <dgm:spPr>
        <a:blipFill rotWithShape="1">
          <a:blip xmlns:r="http://schemas.openxmlformats.org/officeDocument/2006/relationships" r:embed="rId5"/>
          <a:stretch>
            <a:fillRect/>
          </a:stretch>
        </a:blipFill>
      </dgm:spPr>
      <dgm:t>
        <a:bodyPr/>
        <a:lstStyle/>
        <a:p>
          <a:endParaRPr lang="en-US"/>
        </a:p>
      </dgm:t>
    </dgm:pt>
    <dgm:pt modelId="{82559A05-A939-4AAB-9AD3-C26AEF87D832}" type="pres">
      <dgm:prSet presAssocID="{1E57E1B9-8A3D-4677-93A7-221A89FD1B3B}" presName="Child" presStyleLbl="revTx" presStyleIdx="4" presStyleCnt="5">
        <dgm:presLayoutVars>
          <dgm:bulletEnabled val="1"/>
        </dgm:presLayoutVars>
      </dgm:prSet>
      <dgm:spPr/>
      <dgm:t>
        <a:bodyPr/>
        <a:lstStyle/>
        <a:p>
          <a:endParaRPr lang="en-US"/>
        </a:p>
      </dgm:t>
    </dgm:pt>
    <dgm:pt modelId="{13F51CAA-AB5D-4189-86E9-8586863259BD}" type="pres">
      <dgm:prSet presAssocID="{1E57E1B9-8A3D-4677-93A7-221A89FD1B3B}" presName="Parent" presStyleLbl="alignNode1" presStyleIdx="4" presStyleCnt="5">
        <dgm:presLayoutVars>
          <dgm:bulletEnabled val="1"/>
        </dgm:presLayoutVars>
      </dgm:prSet>
      <dgm:spPr/>
      <dgm:t>
        <a:bodyPr/>
        <a:lstStyle/>
        <a:p>
          <a:endParaRPr lang="en-US"/>
        </a:p>
      </dgm:t>
    </dgm:pt>
  </dgm:ptLst>
  <dgm:cxnLst>
    <dgm:cxn modelId="{D95BF8C4-EEA0-4AAE-8693-AFAC7500B286}" srcId="{CADE50C9-6A62-45AC-AF42-A90DC46A3209}" destId="{981C2CD8-7E8A-4682-8B5A-A510268B34AC}" srcOrd="1" destOrd="0" parTransId="{1185AE54-EDEE-4D55-93F6-F7D354ED7C11}" sibTransId="{D7467A3A-2B78-4CDD-91C9-D96452997227}"/>
    <dgm:cxn modelId="{7A81218D-5146-40F9-9731-5BD21503537E}" srcId="{981C2CD8-7E8A-4682-8B5A-A510268B34AC}" destId="{CF1FE966-0BB0-47ED-84B3-EC7AB055925F}" srcOrd="0" destOrd="0" parTransId="{FB956851-3BB2-4FF1-A9D6-4692FA0EFDCA}" sibTransId="{831C3CE2-0F23-433C-85CA-9D194AAC5E20}"/>
    <dgm:cxn modelId="{14405E9D-8759-43CD-A59A-60446DA0B9B8}" type="presOf" srcId="{F5961DD5-682B-4D21-A827-30C64679BB5F}" destId="{7EF885F0-A32E-4348-9B84-19A91B17B0A7}" srcOrd="0" destOrd="0" presId="urn:microsoft.com/office/officeart/2008/layout/TitlePictureLineup"/>
    <dgm:cxn modelId="{6CA4CCB6-3654-47E1-959C-D5634E67C012}" type="presOf" srcId="{DF9FD532-8B13-446E-B6A3-59BDF574BCA8}" destId="{8F0FDEDF-0F45-45AB-99B1-4F84BFD1E4FD}" srcOrd="0" destOrd="0" presId="urn:microsoft.com/office/officeart/2008/layout/TitlePictureLineup"/>
    <dgm:cxn modelId="{4DF1F613-1653-4BF6-9477-C48CFA79B239}" type="presOf" srcId="{5F712884-449D-4DB5-9953-28B7C76B95EA}" destId="{FACB7ECB-811D-4FFC-A330-425010901C9A}" srcOrd="0" destOrd="0" presId="urn:microsoft.com/office/officeart/2008/layout/TitlePictureLineup"/>
    <dgm:cxn modelId="{2A4D48E1-6639-4AC8-ABBF-C8A0D045AFB7}" srcId="{F5961DD5-682B-4D21-A827-30C64679BB5F}" destId="{72DB7378-4256-4528-8672-DEEF82828E57}" srcOrd="0" destOrd="0" parTransId="{97CEFC59-E261-4652-BC13-D71B45B5EC50}" sibTransId="{D0054105-F7A3-4CAE-89E2-0979360A932C}"/>
    <dgm:cxn modelId="{067A3C8B-C08A-4944-BBAE-E4F7AF10F508}" type="presOf" srcId="{DC2DF88C-35A0-4E30-A3E4-E002DC34F521}" destId="{DB0C69C6-E24A-4A8A-8F23-F4277AD68835}" srcOrd="0" destOrd="0" presId="urn:microsoft.com/office/officeart/2008/layout/TitlePictureLineup"/>
    <dgm:cxn modelId="{D998B319-C072-4BF0-B5CB-2075DB30B691}" srcId="{DC2DF88C-35A0-4E30-A3E4-E002DC34F521}" destId="{DF9FD532-8B13-446E-B6A3-59BDF574BCA8}" srcOrd="0" destOrd="0" parTransId="{3A79FA23-5F3F-4F7D-B4AC-A9C282166E18}" sibTransId="{31B32A6E-6E91-4EAA-96F6-92A0035B120A}"/>
    <dgm:cxn modelId="{9ADB9B6D-F9D1-4431-83A6-15B99D7557F5}" type="presOf" srcId="{CADE50C9-6A62-45AC-AF42-A90DC46A3209}" destId="{B9D275DE-3F39-4129-AB6E-BE65404DB657}" srcOrd="0" destOrd="0" presId="urn:microsoft.com/office/officeart/2008/layout/TitlePictureLineup"/>
    <dgm:cxn modelId="{4CDADA98-36BE-4C25-ACC4-33F7CA0AEF30}" type="presOf" srcId="{1E57E1B9-8A3D-4677-93A7-221A89FD1B3B}" destId="{13F51CAA-AB5D-4189-86E9-8586863259BD}" srcOrd="0" destOrd="0" presId="urn:microsoft.com/office/officeart/2008/layout/TitlePictureLineup"/>
    <dgm:cxn modelId="{636FCDC6-06A6-402C-8890-8751584C6A95}" type="presOf" srcId="{3C06DC45-D510-48CC-B9DC-C19564791119}" destId="{71987753-8B3F-4F60-AFF6-185331770F5F}" srcOrd="0" destOrd="0" presId="urn:microsoft.com/office/officeart/2008/layout/TitlePictureLineup"/>
    <dgm:cxn modelId="{34B6114F-158E-42DA-B7DB-376EA815A816}" srcId="{CADE50C9-6A62-45AC-AF42-A90DC46A3209}" destId="{1E57E1B9-8A3D-4677-93A7-221A89FD1B3B}" srcOrd="4" destOrd="0" parTransId="{1DD69BCF-7309-4068-A8F3-72BF7865A8FA}" sibTransId="{557D8E4A-54A7-4F3D-831E-1AC71FDADED1}"/>
    <dgm:cxn modelId="{55246683-0A80-455D-B6B5-2B2736293CF2}" srcId="{5F712884-449D-4DB5-9953-28B7C76B95EA}" destId="{3C06DC45-D510-48CC-B9DC-C19564791119}" srcOrd="0" destOrd="0" parTransId="{65F5C7C6-EB25-442A-AB0B-B47F97609474}" sibTransId="{D1AB7263-DC38-4830-9C45-C1403EA8E20B}"/>
    <dgm:cxn modelId="{9A391C1E-E75E-488C-9C73-A029EEE004FA}" type="presOf" srcId="{CF1FE966-0BB0-47ED-84B3-EC7AB055925F}" destId="{DB300938-72D4-4726-83E3-C78D254E0254}" srcOrd="0" destOrd="0" presId="urn:microsoft.com/office/officeart/2008/layout/TitlePictureLineup"/>
    <dgm:cxn modelId="{5BBBD0A9-97DA-480E-AD44-1947C76CE5E6}" srcId="{CADE50C9-6A62-45AC-AF42-A90DC46A3209}" destId="{5F712884-449D-4DB5-9953-28B7C76B95EA}" srcOrd="0" destOrd="0" parTransId="{959B81DB-0329-4043-A334-D05EB5160B66}" sibTransId="{EB5FE175-6B6D-4195-A86F-6DFA96778160}"/>
    <dgm:cxn modelId="{D9CB532B-6BB8-45AC-B6F9-AE178FC78E0B}" type="presOf" srcId="{981C2CD8-7E8A-4682-8B5A-A510268B34AC}" destId="{759C703B-C98A-4C5A-9045-7094E83F5151}" srcOrd="0" destOrd="0" presId="urn:microsoft.com/office/officeart/2008/layout/TitlePictureLineup"/>
    <dgm:cxn modelId="{63D5015B-3865-4A4B-AEB1-FBEF0DE71B9A}" srcId="{CADE50C9-6A62-45AC-AF42-A90DC46A3209}" destId="{DC2DF88C-35A0-4E30-A3E4-E002DC34F521}" srcOrd="2" destOrd="0" parTransId="{9BB88C43-2261-4EC7-A70D-463964685938}" sibTransId="{4DFC88DE-E0F0-4976-9B83-58EADA7CE300}"/>
    <dgm:cxn modelId="{0A0ABF24-72AF-422E-8D7E-51351A2CAF7D}" srcId="{1E57E1B9-8A3D-4677-93A7-221A89FD1B3B}" destId="{7269A28C-499C-47AA-8352-9A1BC3B3C36E}" srcOrd="0" destOrd="0" parTransId="{78EB9CEA-68FF-4B21-AD27-2E568391CA78}" sibTransId="{3D1F625F-85EA-4CD9-94BF-02D2FD8DFCA4}"/>
    <dgm:cxn modelId="{855E2DCE-88F2-4E53-9306-CA7D163862AC}" type="presOf" srcId="{72DB7378-4256-4528-8672-DEEF82828E57}" destId="{246AC801-9E2B-428D-AC1B-D3179FD6DED7}" srcOrd="0" destOrd="0" presId="urn:microsoft.com/office/officeart/2008/layout/TitlePictureLineup"/>
    <dgm:cxn modelId="{3F676306-34B3-4492-AD60-67D0C2FBC40A}" type="presOf" srcId="{7269A28C-499C-47AA-8352-9A1BC3B3C36E}" destId="{82559A05-A939-4AAB-9AD3-C26AEF87D832}" srcOrd="0" destOrd="0" presId="urn:microsoft.com/office/officeart/2008/layout/TitlePictureLineup"/>
    <dgm:cxn modelId="{73708078-FDBA-43F4-96AB-FB14C4C2602F}" srcId="{CADE50C9-6A62-45AC-AF42-A90DC46A3209}" destId="{F5961DD5-682B-4D21-A827-30C64679BB5F}" srcOrd="3" destOrd="0" parTransId="{75D73089-01C8-4BC0-90ED-CA9D1B8E3ADF}" sibTransId="{CA7ED3B0-10D1-4E2F-8BA0-8D58C22A94D0}"/>
    <dgm:cxn modelId="{B54D5EBC-C24E-47D7-B2B0-22E1E6E9FD31}" type="presParOf" srcId="{B9D275DE-3F39-4129-AB6E-BE65404DB657}" destId="{ED930561-EC19-4F23-85CC-6DBA131F1C6F}" srcOrd="0" destOrd="0" presId="urn:microsoft.com/office/officeart/2008/layout/TitlePictureLineup"/>
    <dgm:cxn modelId="{54A56A63-45D5-40D0-901E-54A9B70F4B79}" type="presParOf" srcId="{ED930561-EC19-4F23-85CC-6DBA131F1C6F}" destId="{34758630-FC85-4EBE-9DA4-FA5707CE2F87}" srcOrd="0" destOrd="0" presId="urn:microsoft.com/office/officeart/2008/layout/TitlePictureLineup"/>
    <dgm:cxn modelId="{7EC70539-42FF-4B74-9421-648709DA9A6B}" type="presParOf" srcId="{ED930561-EC19-4F23-85CC-6DBA131F1C6F}" destId="{26BD0F0C-F483-40FB-A031-5C3617A7085B}" srcOrd="1" destOrd="0" presId="urn:microsoft.com/office/officeart/2008/layout/TitlePictureLineup"/>
    <dgm:cxn modelId="{AFDA2537-C93A-4F53-AA8A-752B5BCF5515}" type="presParOf" srcId="{ED930561-EC19-4F23-85CC-6DBA131F1C6F}" destId="{71987753-8B3F-4F60-AFF6-185331770F5F}" srcOrd="2" destOrd="0" presId="urn:microsoft.com/office/officeart/2008/layout/TitlePictureLineup"/>
    <dgm:cxn modelId="{4C7E1416-9A42-4AB8-A0C0-B1269321FF95}" type="presParOf" srcId="{ED930561-EC19-4F23-85CC-6DBA131F1C6F}" destId="{FACB7ECB-811D-4FFC-A330-425010901C9A}" srcOrd="3" destOrd="0" presId="urn:microsoft.com/office/officeart/2008/layout/TitlePictureLineup"/>
    <dgm:cxn modelId="{4988EF71-D374-4A58-B65F-B255BC387A4C}" type="presParOf" srcId="{B9D275DE-3F39-4129-AB6E-BE65404DB657}" destId="{FA519FDA-2A9A-4E75-9EAC-692CC241AA8F}" srcOrd="1" destOrd="0" presId="urn:microsoft.com/office/officeart/2008/layout/TitlePictureLineup"/>
    <dgm:cxn modelId="{A0B60E84-69A4-4CAF-A063-B81839269812}" type="presParOf" srcId="{B9D275DE-3F39-4129-AB6E-BE65404DB657}" destId="{2E6D1BE7-D2A3-4C38-A45A-38806D02D538}" srcOrd="2" destOrd="0" presId="urn:microsoft.com/office/officeart/2008/layout/TitlePictureLineup"/>
    <dgm:cxn modelId="{019842EB-C63C-4942-B736-4BF85D83FDEA}" type="presParOf" srcId="{2E6D1BE7-D2A3-4C38-A45A-38806D02D538}" destId="{42DB1A58-CCCF-44A8-A5DD-A5012B99A530}" srcOrd="0" destOrd="0" presId="urn:microsoft.com/office/officeart/2008/layout/TitlePictureLineup"/>
    <dgm:cxn modelId="{38F6B1BD-1F77-49CE-87EA-5E97EB2E3978}" type="presParOf" srcId="{2E6D1BE7-D2A3-4C38-A45A-38806D02D538}" destId="{F487C1E3-84A5-4905-AB9F-F4E7C5E80704}" srcOrd="1" destOrd="0" presId="urn:microsoft.com/office/officeart/2008/layout/TitlePictureLineup"/>
    <dgm:cxn modelId="{B46EEB61-358B-488C-802D-A7197487CC20}" type="presParOf" srcId="{2E6D1BE7-D2A3-4C38-A45A-38806D02D538}" destId="{DB300938-72D4-4726-83E3-C78D254E0254}" srcOrd="2" destOrd="0" presId="urn:microsoft.com/office/officeart/2008/layout/TitlePictureLineup"/>
    <dgm:cxn modelId="{C5EF0CA3-AB35-40B7-AD98-605259DE827B}" type="presParOf" srcId="{2E6D1BE7-D2A3-4C38-A45A-38806D02D538}" destId="{759C703B-C98A-4C5A-9045-7094E83F5151}" srcOrd="3" destOrd="0" presId="urn:microsoft.com/office/officeart/2008/layout/TitlePictureLineup"/>
    <dgm:cxn modelId="{DF8CC985-C1F9-4878-B2DA-0736014C7D49}" type="presParOf" srcId="{B9D275DE-3F39-4129-AB6E-BE65404DB657}" destId="{C6BA1B28-9CF3-42E6-8491-E9D9C0B57D58}" srcOrd="3" destOrd="0" presId="urn:microsoft.com/office/officeart/2008/layout/TitlePictureLineup"/>
    <dgm:cxn modelId="{A1C4D363-083E-4B90-B45D-8D027EC3CE27}" type="presParOf" srcId="{B9D275DE-3F39-4129-AB6E-BE65404DB657}" destId="{263FD56F-6C55-4CDC-8D88-1FDEECD568EC}" srcOrd="4" destOrd="0" presId="urn:microsoft.com/office/officeart/2008/layout/TitlePictureLineup"/>
    <dgm:cxn modelId="{89ABACA7-6EFA-4233-9F97-9B4143460642}" type="presParOf" srcId="{263FD56F-6C55-4CDC-8D88-1FDEECD568EC}" destId="{73658839-4721-4704-9D54-AAF9A3A7054C}" srcOrd="0" destOrd="0" presId="urn:microsoft.com/office/officeart/2008/layout/TitlePictureLineup"/>
    <dgm:cxn modelId="{C110A5DB-F432-4938-802F-FC36A9EACF08}" type="presParOf" srcId="{263FD56F-6C55-4CDC-8D88-1FDEECD568EC}" destId="{4158F4E1-65FB-4624-A4F6-E8C41953D5BD}" srcOrd="1" destOrd="0" presId="urn:microsoft.com/office/officeart/2008/layout/TitlePictureLineup"/>
    <dgm:cxn modelId="{82D7B6CF-3539-4DC6-A791-1276BC8139BD}" type="presParOf" srcId="{263FD56F-6C55-4CDC-8D88-1FDEECD568EC}" destId="{8F0FDEDF-0F45-45AB-99B1-4F84BFD1E4FD}" srcOrd="2" destOrd="0" presId="urn:microsoft.com/office/officeart/2008/layout/TitlePictureLineup"/>
    <dgm:cxn modelId="{3C0F62FF-D6BF-4B13-AE03-F273E717A86A}" type="presParOf" srcId="{263FD56F-6C55-4CDC-8D88-1FDEECD568EC}" destId="{DB0C69C6-E24A-4A8A-8F23-F4277AD68835}" srcOrd="3" destOrd="0" presId="urn:microsoft.com/office/officeart/2008/layout/TitlePictureLineup"/>
    <dgm:cxn modelId="{1C2A3B6A-4917-4764-A70D-050A6F0B14FD}" type="presParOf" srcId="{B9D275DE-3F39-4129-AB6E-BE65404DB657}" destId="{A6EEBCAB-B34B-4814-BD6E-C81BE459DCFC}" srcOrd="5" destOrd="0" presId="urn:microsoft.com/office/officeart/2008/layout/TitlePictureLineup"/>
    <dgm:cxn modelId="{66FD5612-1EF6-4F21-BDBF-D510DC74DCC0}" type="presParOf" srcId="{B9D275DE-3F39-4129-AB6E-BE65404DB657}" destId="{E164D2A0-9755-4CE3-A78E-1222314A0207}" srcOrd="6" destOrd="0" presId="urn:microsoft.com/office/officeart/2008/layout/TitlePictureLineup"/>
    <dgm:cxn modelId="{05A06231-B706-43A8-A525-FB5912C209B0}" type="presParOf" srcId="{E164D2A0-9755-4CE3-A78E-1222314A0207}" destId="{A739A7F4-B3DE-4090-B033-B6EB4F765FBB}" srcOrd="0" destOrd="0" presId="urn:microsoft.com/office/officeart/2008/layout/TitlePictureLineup"/>
    <dgm:cxn modelId="{1C13A868-FCDB-40E9-AF5A-9DFB0A44CFF1}" type="presParOf" srcId="{E164D2A0-9755-4CE3-A78E-1222314A0207}" destId="{02819168-B231-44A5-A8CA-BA79CDD83DA4}" srcOrd="1" destOrd="0" presId="urn:microsoft.com/office/officeart/2008/layout/TitlePictureLineup"/>
    <dgm:cxn modelId="{31E582F6-B24B-46B9-8F34-6656B06B4BC3}" type="presParOf" srcId="{E164D2A0-9755-4CE3-A78E-1222314A0207}" destId="{246AC801-9E2B-428D-AC1B-D3179FD6DED7}" srcOrd="2" destOrd="0" presId="urn:microsoft.com/office/officeart/2008/layout/TitlePictureLineup"/>
    <dgm:cxn modelId="{822DE9B1-6AB3-4783-8027-4A3EC0765DC3}" type="presParOf" srcId="{E164D2A0-9755-4CE3-A78E-1222314A0207}" destId="{7EF885F0-A32E-4348-9B84-19A91B17B0A7}" srcOrd="3" destOrd="0" presId="urn:microsoft.com/office/officeart/2008/layout/TitlePictureLineup"/>
    <dgm:cxn modelId="{2B8C4BB8-48DD-431C-A222-293B5861E2A2}" type="presParOf" srcId="{B9D275DE-3F39-4129-AB6E-BE65404DB657}" destId="{58EC902A-18A5-40C3-AFB7-B5360E377E73}" srcOrd="7" destOrd="0" presId="urn:microsoft.com/office/officeart/2008/layout/TitlePictureLineup"/>
    <dgm:cxn modelId="{A55C5490-1627-4095-9292-EC0287DA95E6}" type="presParOf" srcId="{B9D275DE-3F39-4129-AB6E-BE65404DB657}" destId="{75DF2919-8F8F-4456-8A98-CF64912F896D}" srcOrd="8" destOrd="0" presId="urn:microsoft.com/office/officeart/2008/layout/TitlePictureLineup"/>
    <dgm:cxn modelId="{44405A20-F732-49A4-AF39-90DD3E730B80}" type="presParOf" srcId="{75DF2919-8F8F-4456-8A98-CF64912F896D}" destId="{C944F491-71C3-46E0-BF14-CB183CE14069}" srcOrd="0" destOrd="0" presId="urn:microsoft.com/office/officeart/2008/layout/TitlePictureLineup"/>
    <dgm:cxn modelId="{45A0FADA-BF01-44D9-A5F1-105790FF9F2B}" type="presParOf" srcId="{75DF2919-8F8F-4456-8A98-CF64912F896D}" destId="{DFDD5959-3100-4BD5-9E53-AB87083965B7}" srcOrd="1" destOrd="0" presId="urn:microsoft.com/office/officeart/2008/layout/TitlePictureLineup"/>
    <dgm:cxn modelId="{EA35F5A3-1005-4408-89A0-ED72A1FA6EAC}" type="presParOf" srcId="{75DF2919-8F8F-4456-8A98-CF64912F896D}" destId="{82559A05-A939-4AAB-9AD3-C26AEF87D832}" srcOrd="2" destOrd="0" presId="urn:microsoft.com/office/officeart/2008/layout/TitlePictureLineup"/>
    <dgm:cxn modelId="{6AEEA269-C616-4174-886B-F837C45AE367}" type="presParOf" srcId="{75DF2919-8F8F-4456-8A98-CF64912F896D}" destId="{13F51CAA-AB5D-4189-86E9-8586863259BD}"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78B4-83B7-4512-ACDA-B09C03B90594}">
      <dsp:nvSpPr>
        <dsp:cNvPr id="0" name=""/>
        <dsp:cNvSpPr/>
      </dsp:nvSpPr>
      <dsp:spPr>
        <a:xfrm>
          <a:off x="4656800" y="3828069"/>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4560F-D896-4F22-97CF-53A244356B9E}">
      <dsp:nvSpPr>
        <dsp:cNvPr id="0" name=""/>
        <dsp:cNvSpPr/>
      </dsp:nvSpPr>
      <dsp:spPr>
        <a:xfrm>
          <a:off x="4392962" y="3955078"/>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694BD-F725-4F75-AC1A-DC34B1396188}">
      <dsp:nvSpPr>
        <dsp:cNvPr id="0" name=""/>
        <dsp:cNvSpPr/>
      </dsp:nvSpPr>
      <dsp:spPr>
        <a:xfrm>
          <a:off x="4116528" y="4055400"/>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9A623-1E3F-428B-B28C-F6BA0ACD352E}">
      <dsp:nvSpPr>
        <dsp:cNvPr id="0" name=""/>
        <dsp:cNvSpPr/>
      </dsp:nvSpPr>
      <dsp:spPr>
        <a:xfrm>
          <a:off x="5923499" y="2357830"/>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2B282-BFE2-4835-AB85-DD26203E129E}">
      <dsp:nvSpPr>
        <dsp:cNvPr id="0" name=""/>
        <dsp:cNvSpPr/>
      </dsp:nvSpPr>
      <dsp:spPr>
        <a:xfrm>
          <a:off x="5817124" y="2616295"/>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8F9C65-4CA5-4D53-B6D1-A388AA31290D}">
      <dsp:nvSpPr>
        <dsp:cNvPr id="0" name=""/>
        <dsp:cNvSpPr/>
      </dsp:nvSpPr>
      <dsp:spPr>
        <a:xfrm>
          <a:off x="5741542" y="41217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ABC81-8E5A-4F01-B31C-E079099CB11D}">
      <dsp:nvSpPr>
        <dsp:cNvPr id="0" name=""/>
        <dsp:cNvSpPr/>
      </dsp:nvSpPr>
      <dsp:spPr>
        <a:xfrm>
          <a:off x="5936096" y="28862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7899B6-8853-4DE7-9510-89994B6BC589}">
      <dsp:nvSpPr>
        <dsp:cNvPr id="0" name=""/>
        <dsp:cNvSpPr/>
      </dsp:nvSpPr>
      <dsp:spPr>
        <a:xfrm>
          <a:off x="6130650" y="16507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FA32B-4FE4-4329-8C38-EDDDD8427E7B}">
      <dsp:nvSpPr>
        <dsp:cNvPr id="0" name=""/>
        <dsp:cNvSpPr/>
      </dsp:nvSpPr>
      <dsp:spPr>
        <a:xfrm>
          <a:off x="6325203" y="28862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A460F2-05ED-4F46-B6B6-75984BE72C88}">
      <dsp:nvSpPr>
        <dsp:cNvPr id="0" name=""/>
        <dsp:cNvSpPr/>
      </dsp:nvSpPr>
      <dsp:spPr>
        <a:xfrm>
          <a:off x="6519757" y="41217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BBF2C-A049-494D-ABE2-321519D8B967}">
      <dsp:nvSpPr>
        <dsp:cNvPr id="0" name=""/>
        <dsp:cNvSpPr/>
      </dsp:nvSpPr>
      <dsp:spPr>
        <a:xfrm>
          <a:off x="6130650" y="425516"/>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15C092-7FF4-4C2A-A496-1ADB9A64EC82}">
      <dsp:nvSpPr>
        <dsp:cNvPr id="0" name=""/>
        <dsp:cNvSpPr/>
      </dsp:nvSpPr>
      <dsp:spPr>
        <a:xfrm>
          <a:off x="6130650" y="68645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3433C-2D71-4F62-851C-AFA24856DAF7}">
      <dsp:nvSpPr>
        <dsp:cNvPr id="0" name=""/>
        <dsp:cNvSpPr/>
      </dsp:nvSpPr>
      <dsp:spPr>
        <a:xfrm>
          <a:off x="3434190" y="4353208"/>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High School         4 years</a:t>
          </a:r>
          <a:endParaRPr lang="en-US" sz="2100" kern="1200" dirty="0"/>
        </a:p>
      </dsp:txBody>
      <dsp:txXfrm>
        <a:off x="3473706" y="4392724"/>
        <a:ext cx="2940050" cy="730464"/>
      </dsp:txXfrm>
    </dsp:sp>
    <dsp:sp modelId="{A77F79CB-6D9C-471E-8D92-C24D64536417}">
      <dsp:nvSpPr>
        <dsp:cNvPr id="0" name=""/>
        <dsp:cNvSpPr/>
      </dsp:nvSpPr>
      <dsp:spPr>
        <a:xfrm>
          <a:off x="2597189" y="3559526"/>
          <a:ext cx="1399667" cy="1399568"/>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B8C35E-FF9A-4C25-A89A-F6C6BF0FFC82}">
      <dsp:nvSpPr>
        <dsp:cNvPr id="0" name=""/>
        <dsp:cNvSpPr/>
      </dsp:nvSpPr>
      <dsp:spPr>
        <a:xfrm>
          <a:off x="5376229" y="3302049"/>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College                4 years</a:t>
          </a:r>
          <a:endParaRPr lang="en-US" sz="2100" kern="1200" dirty="0"/>
        </a:p>
      </dsp:txBody>
      <dsp:txXfrm>
        <a:off x="5415745" y="3341565"/>
        <a:ext cx="2940050" cy="730464"/>
      </dsp:txXfrm>
    </dsp:sp>
    <dsp:sp modelId="{EAEA9C3B-0FDA-4232-B89B-6F97A82D691D}">
      <dsp:nvSpPr>
        <dsp:cNvPr id="0" name=""/>
        <dsp:cNvSpPr/>
      </dsp:nvSpPr>
      <dsp:spPr>
        <a:xfrm>
          <a:off x="4539228" y="2508367"/>
          <a:ext cx="1399667" cy="139956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B0A611-7CC9-4A41-887D-70EAFA96990B}">
      <dsp:nvSpPr>
        <dsp:cNvPr id="0" name=""/>
        <dsp:cNvSpPr/>
      </dsp:nvSpPr>
      <dsp:spPr>
        <a:xfrm>
          <a:off x="6267817" y="1707767"/>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Graduate School 5-6 years</a:t>
          </a:r>
          <a:endParaRPr lang="en-US" sz="2100" kern="1200" dirty="0"/>
        </a:p>
      </dsp:txBody>
      <dsp:txXfrm>
        <a:off x="6307333" y="1747283"/>
        <a:ext cx="2940050" cy="730464"/>
      </dsp:txXfrm>
    </dsp:sp>
    <dsp:sp modelId="{85B55BB2-21E2-4E4E-8294-DD65E1129E72}">
      <dsp:nvSpPr>
        <dsp:cNvPr id="0" name=""/>
        <dsp:cNvSpPr/>
      </dsp:nvSpPr>
      <dsp:spPr>
        <a:xfrm>
          <a:off x="5430816" y="914085"/>
          <a:ext cx="1399667" cy="139956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51282-0938-422C-9E95-11E748D01F8C}">
      <dsp:nvSpPr>
        <dsp:cNvPr id="0" name=""/>
        <dsp:cNvSpPr/>
      </dsp:nvSpPr>
      <dsp:spPr>
        <a:xfrm>
          <a:off x="3422" y="44504"/>
          <a:ext cx="3336641" cy="80945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smtClean="0"/>
            <a:t>Experiments</a:t>
          </a:r>
          <a:endParaRPr lang="en-US" sz="2300" kern="1200" dirty="0"/>
        </a:p>
      </dsp:txBody>
      <dsp:txXfrm>
        <a:off x="3422" y="44504"/>
        <a:ext cx="3336641" cy="809456"/>
      </dsp:txXfrm>
    </dsp:sp>
    <dsp:sp modelId="{9B31B566-F93C-4932-9C27-2AC260B106B4}">
      <dsp:nvSpPr>
        <dsp:cNvPr id="0" name=""/>
        <dsp:cNvSpPr/>
      </dsp:nvSpPr>
      <dsp:spPr>
        <a:xfrm>
          <a:off x="3422" y="853960"/>
          <a:ext cx="3336641" cy="35592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Design and conduct new science experiments to add knowledge to the science field</a:t>
          </a:r>
          <a:endParaRPr lang="en-US" sz="2300" kern="1200" dirty="0"/>
        </a:p>
        <a:p>
          <a:pPr marL="228600" lvl="1" indent="-228600" algn="l" defTabSz="1022350">
            <a:lnSpc>
              <a:spcPct val="90000"/>
            </a:lnSpc>
            <a:spcBef>
              <a:spcPct val="0"/>
            </a:spcBef>
            <a:spcAft>
              <a:spcPct val="15000"/>
            </a:spcAft>
            <a:buChar char="••"/>
          </a:pPr>
          <a:r>
            <a:rPr lang="en-US" sz="2300" kern="1200" dirty="0" smtClean="0"/>
            <a:t>Publish your findings in journals (become authors!)</a:t>
          </a:r>
          <a:endParaRPr lang="en-US" sz="2300" kern="1200" dirty="0"/>
        </a:p>
      </dsp:txBody>
      <dsp:txXfrm>
        <a:off x="3422" y="853960"/>
        <a:ext cx="3336641" cy="3559235"/>
      </dsp:txXfrm>
    </dsp:sp>
    <dsp:sp modelId="{7C161E6A-A933-4F26-AC69-DB5355D2DFE6}">
      <dsp:nvSpPr>
        <dsp:cNvPr id="0" name=""/>
        <dsp:cNvSpPr/>
      </dsp:nvSpPr>
      <dsp:spPr>
        <a:xfrm>
          <a:off x="3807193" y="44504"/>
          <a:ext cx="3336641" cy="80945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smtClean="0"/>
            <a:t>Outreach </a:t>
          </a:r>
          <a:endParaRPr lang="en-US" sz="2300" kern="1200" dirty="0"/>
        </a:p>
      </dsp:txBody>
      <dsp:txXfrm>
        <a:off x="3807193" y="44504"/>
        <a:ext cx="3336641" cy="809456"/>
      </dsp:txXfrm>
    </dsp:sp>
    <dsp:sp modelId="{571D68AB-B350-4D5C-AB6A-ABC40C2D8986}">
      <dsp:nvSpPr>
        <dsp:cNvPr id="0" name=""/>
        <dsp:cNvSpPr/>
      </dsp:nvSpPr>
      <dsp:spPr>
        <a:xfrm>
          <a:off x="3807193" y="853960"/>
          <a:ext cx="3336641" cy="35592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Teach others through science outreach programs or by assisting in courses</a:t>
          </a:r>
          <a:endParaRPr lang="en-US" sz="2300" kern="1200" dirty="0"/>
        </a:p>
      </dsp:txBody>
      <dsp:txXfrm>
        <a:off x="3807193" y="853960"/>
        <a:ext cx="3336641" cy="3559235"/>
      </dsp:txXfrm>
    </dsp:sp>
    <dsp:sp modelId="{98493B2B-A905-429A-BAEF-6EBFD0668D83}">
      <dsp:nvSpPr>
        <dsp:cNvPr id="0" name=""/>
        <dsp:cNvSpPr/>
      </dsp:nvSpPr>
      <dsp:spPr>
        <a:xfrm>
          <a:off x="7610965" y="44504"/>
          <a:ext cx="3336641" cy="80945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smtClean="0"/>
            <a:t>Life as a Graduate Student</a:t>
          </a:r>
          <a:endParaRPr lang="en-US" sz="2300" kern="1200" dirty="0"/>
        </a:p>
      </dsp:txBody>
      <dsp:txXfrm>
        <a:off x="7610965" y="44504"/>
        <a:ext cx="3336641" cy="809456"/>
      </dsp:txXfrm>
    </dsp:sp>
    <dsp:sp modelId="{875AD089-2E66-469E-88C2-DFFE8330212E}">
      <dsp:nvSpPr>
        <dsp:cNvPr id="0" name=""/>
        <dsp:cNvSpPr/>
      </dsp:nvSpPr>
      <dsp:spPr>
        <a:xfrm>
          <a:off x="7610965" y="853960"/>
          <a:ext cx="3336641" cy="35592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Get paid to be a student</a:t>
          </a:r>
          <a:endParaRPr lang="en-US" sz="2300" kern="1200" dirty="0"/>
        </a:p>
        <a:p>
          <a:pPr marL="228600" lvl="1" indent="-228600" algn="l" defTabSz="1022350">
            <a:lnSpc>
              <a:spcPct val="90000"/>
            </a:lnSpc>
            <a:spcBef>
              <a:spcPct val="0"/>
            </a:spcBef>
            <a:spcAft>
              <a:spcPct val="15000"/>
            </a:spcAft>
            <a:buChar char="••"/>
          </a:pPr>
          <a:r>
            <a:rPr lang="en-US" sz="2300" kern="1200" dirty="0" smtClean="0"/>
            <a:t>Healthcare insurance included</a:t>
          </a:r>
          <a:endParaRPr lang="en-US" sz="2300" kern="1200" dirty="0"/>
        </a:p>
        <a:p>
          <a:pPr marL="228600" lvl="1" indent="-228600" algn="l" defTabSz="1022350">
            <a:lnSpc>
              <a:spcPct val="90000"/>
            </a:lnSpc>
            <a:spcBef>
              <a:spcPct val="0"/>
            </a:spcBef>
            <a:spcAft>
              <a:spcPct val="15000"/>
            </a:spcAft>
            <a:buChar char="••"/>
          </a:pPr>
          <a:r>
            <a:rPr lang="en-US" sz="2300" kern="1200" dirty="0" smtClean="0"/>
            <a:t>Interact with professors outside of classes</a:t>
          </a:r>
          <a:endParaRPr lang="en-US" sz="2300" kern="1200" dirty="0"/>
        </a:p>
        <a:p>
          <a:pPr marL="228600" lvl="1" indent="-228600" algn="l" defTabSz="1022350">
            <a:lnSpc>
              <a:spcPct val="90000"/>
            </a:lnSpc>
            <a:spcBef>
              <a:spcPct val="0"/>
            </a:spcBef>
            <a:spcAft>
              <a:spcPct val="15000"/>
            </a:spcAft>
            <a:buChar char="••"/>
          </a:pPr>
          <a:r>
            <a:rPr lang="en-US" sz="2300" kern="1200" dirty="0" smtClean="0"/>
            <a:t>Visit other countries by participating in conferences </a:t>
          </a:r>
          <a:endParaRPr lang="en-US" sz="2300" kern="1200" dirty="0"/>
        </a:p>
      </dsp:txBody>
      <dsp:txXfrm>
        <a:off x="7610965" y="853960"/>
        <a:ext cx="3336641" cy="35592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78B4-83B7-4512-ACDA-B09C03B90594}">
      <dsp:nvSpPr>
        <dsp:cNvPr id="0" name=""/>
        <dsp:cNvSpPr/>
      </dsp:nvSpPr>
      <dsp:spPr>
        <a:xfrm>
          <a:off x="4656800" y="3828069"/>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4560F-D896-4F22-97CF-53A244356B9E}">
      <dsp:nvSpPr>
        <dsp:cNvPr id="0" name=""/>
        <dsp:cNvSpPr/>
      </dsp:nvSpPr>
      <dsp:spPr>
        <a:xfrm>
          <a:off x="4392962" y="3955078"/>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694BD-F725-4F75-AC1A-DC34B1396188}">
      <dsp:nvSpPr>
        <dsp:cNvPr id="0" name=""/>
        <dsp:cNvSpPr/>
      </dsp:nvSpPr>
      <dsp:spPr>
        <a:xfrm>
          <a:off x="4116528" y="4055400"/>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9A623-1E3F-428B-B28C-F6BA0ACD352E}">
      <dsp:nvSpPr>
        <dsp:cNvPr id="0" name=""/>
        <dsp:cNvSpPr/>
      </dsp:nvSpPr>
      <dsp:spPr>
        <a:xfrm>
          <a:off x="5923499" y="2357830"/>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2B282-BFE2-4835-AB85-DD26203E129E}">
      <dsp:nvSpPr>
        <dsp:cNvPr id="0" name=""/>
        <dsp:cNvSpPr/>
      </dsp:nvSpPr>
      <dsp:spPr>
        <a:xfrm>
          <a:off x="5817124" y="2616295"/>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8F9C65-4CA5-4D53-B6D1-A388AA31290D}">
      <dsp:nvSpPr>
        <dsp:cNvPr id="0" name=""/>
        <dsp:cNvSpPr/>
      </dsp:nvSpPr>
      <dsp:spPr>
        <a:xfrm>
          <a:off x="5741542" y="41217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ABC81-8E5A-4F01-B31C-E079099CB11D}">
      <dsp:nvSpPr>
        <dsp:cNvPr id="0" name=""/>
        <dsp:cNvSpPr/>
      </dsp:nvSpPr>
      <dsp:spPr>
        <a:xfrm>
          <a:off x="5936096" y="28862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7899B6-8853-4DE7-9510-89994B6BC589}">
      <dsp:nvSpPr>
        <dsp:cNvPr id="0" name=""/>
        <dsp:cNvSpPr/>
      </dsp:nvSpPr>
      <dsp:spPr>
        <a:xfrm>
          <a:off x="6130650" y="16507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FA32B-4FE4-4329-8C38-EDDDD8427E7B}">
      <dsp:nvSpPr>
        <dsp:cNvPr id="0" name=""/>
        <dsp:cNvSpPr/>
      </dsp:nvSpPr>
      <dsp:spPr>
        <a:xfrm>
          <a:off x="6325203" y="28862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A460F2-05ED-4F46-B6B6-75984BE72C88}">
      <dsp:nvSpPr>
        <dsp:cNvPr id="0" name=""/>
        <dsp:cNvSpPr/>
      </dsp:nvSpPr>
      <dsp:spPr>
        <a:xfrm>
          <a:off x="6519757" y="41217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BBF2C-A049-494D-ABE2-321519D8B967}">
      <dsp:nvSpPr>
        <dsp:cNvPr id="0" name=""/>
        <dsp:cNvSpPr/>
      </dsp:nvSpPr>
      <dsp:spPr>
        <a:xfrm>
          <a:off x="6130650" y="425516"/>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15C092-7FF4-4C2A-A496-1ADB9A64EC82}">
      <dsp:nvSpPr>
        <dsp:cNvPr id="0" name=""/>
        <dsp:cNvSpPr/>
      </dsp:nvSpPr>
      <dsp:spPr>
        <a:xfrm>
          <a:off x="6130650" y="68645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3433C-2D71-4F62-851C-AFA24856DAF7}">
      <dsp:nvSpPr>
        <dsp:cNvPr id="0" name=""/>
        <dsp:cNvSpPr/>
      </dsp:nvSpPr>
      <dsp:spPr>
        <a:xfrm>
          <a:off x="3434190" y="4353208"/>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High School         4 years</a:t>
          </a:r>
          <a:endParaRPr lang="en-US" sz="2100" kern="1200" dirty="0"/>
        </a:p>
      </dsp:txBody>
      <dsp:txXfrm>
        <a:off x="3473706" y="4392724"/>
        <a:ext cx="2940050" cy="730464"/>
      </dsp:txXfrm>
    </dsp:sp>
    <dsp:sp modelId="{A77F79CB-6D9C-471E-8D92-C24D64536417}">
      <dsp:nvSpPr>
        <dsp:cNvPr id="0" name=""/>
        <dsp:cNvSpPr/>
      </dsp:nvSpPr>
      <dsp:spPr>
        <a:xfrm>
          <a:off x="2597189" y="3559526"/>
          <a:ext cx="1399667" cy="1399568"/>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B8C35E-FF9A-4C25-A89A-F6C6BF0FFC82}">
      <dsp:nvSpPr>
        <dsp:cNvPr id="0" name=""/>
        <dsp:cNvSpPr/>
      </dsp:nvSpPr>
      <dsp:spPr>
        <a:xfrm>
          <a:off x="5376229" y="3302049"/>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College                4 years</a:t>
          </a:r>
          <a:endParaRPr lang="en-US" sz="2100" kern="1200" dirty="0"/>
        </a:p>
      </dsp:txBody>
      <dsp:txXfrm>
        <a:off x="5415745" y="3341565"/>
        <a:ext cx="2940050" cy="730464"/>
      </dsp:txXfrm>
    </dsp:sp>
    <dsp:sp modelId="{EAEA9C3B-0FDA-4232-B89B-6F97A82D691D}">
      <dsp:nvSpPr>
        <dsp:cNvPr id="0" name=""/>
        <dsp:cNvSpPr/>
      </dsp:nvSpPr>
      <dsp:spPr>
        <a:xfrm>
          <a:off x="4539228" y="2508367"/>
          <a:ext cx="1399667" cy="139956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B0A611-7CC9-4A41-887D-70EAFA96990B}">
      <dsp:nvSpPr>
        <dsp:cNvPr id="0" name=""/>
        <dsp:cNvSpPr/>
      </dsp:nvSpPr>
      <dsp:spPr>
        <a:xfrm>
          <a:off x="6267817" y="1707767"/>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Graduate School 5-6 years</a:t>
          </a:r>
          <a:endParaRPr lang="en-US" sz="2100" kern="1200" dirty="0"/>
        </a:p>
      </dsp:txBody>
      <dsp:txXfrm>
        <a:off x="6307333" y="1747283"/>
        <a:ext cx="2940050" cy="730464"/>
      </dsp:txXfrm>
    </dsp:sp>
    <dsp:sp modelId="{85B55BB2-21E2-4E4E-8294-DD65E1129E72}">
      <dsp:nvSpPr>
        <dsp:cNvPr id="0" name=""/>
        <dsp:cNvSpPr/>
      </dsp:nvSpPr>
      <dsp:spPr>
        <a:xfrm>
          <a:off x="5430816" y="914085"/>
          <a:ext cx="1399667" cy="139956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78B4-83B7-4512-ACDA-B09C03B90594}">
      <dsp:nvSpPr>
        <dsp:cNvPr id="0" name=""/>
        <dsp:cNvSpPr/>
      </dsp:nvSpPr>
      <dsp:spPr>
        <a:xfrm>
          <a:off x="4656800" y="3828069"/>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4560F-D896-4F22-97CF-53A244356B9E}">
      <dsp:nvSpPr>
        <dsp:cNvPr id="0" name=""/>
        <dsp:cNvSpPr/>
      </dsp:nvSpPr>
      <dsp:spPr>
        <a:xfrm>
          <a:off x="4392962" y="3955078"/>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694BD-F725-4F75-AC1A-DC34B1396188}">
      <dsp:nvSpPr>
        <dsp:cNvPr id="0" name=""/>
        <dsp:cNvSpPr/>
      </dsp:nvSpPr>
      <dsp:spPr>
        <a:xfrm>
          <a:off x="4116528" y="4055400"/>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9A623-1E3F-428B-B28C-F6BA0ACD352E}">
      <dsp:nvSpPr>
        <dsp:cNvPr id="0" name=""/>
        <dsp:cNvSpPr/>
      </dsp:nvSpPr>
      <dsp:spPr>
        <a:xfrm>
          <a:off x="5923499" y="2357830"/>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2B282-BFE2-4835-AB85-DD26203E129E}">
      <dsp:nvSpPr>
        <dsp:cNvPr id="0" name=""/>
        <dsp:cNvSpPr/>
      </dsp:nvSpPr>
      <dsp:spPr>
        <a:xfrm>
          <a:off x="5817124" y="2616295"/>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8F9C65-4CA5-4D53-B6D1-A388AA31290D}">
      <dsp:nvSpPr>
        <dsp:cNvPr id="0" name=""/>
        <dsp:cNvSpPr/>
      </dsp:nvSpPr>
      <dsp:spPr>
        <a:xfrm>
          <a:off x="5741542" y="41217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ABC81-8E5A-4F01-B31C-E079099CB11D}">
      <dsp:nvSpPr>
        <dsp:cNvPr id="0" name=""/>
        <dsp:cNvSpPr/>
      </dsp:nvSpPr>
      <dsp:spPr>
        <a:xfrm>
          <a:off x="5936096" y="28862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7899B6-8853-4DE7-9510-89994B6BC589}">
      <dsp:nvSpPr>
        <dsp:cNvPr id="0" name=""/>
        <dsp:cNvSpPr/>
      </dsp:nvSpPr>
      <dsp:spPr>
        <a:xfrm>
          <a:off x="6130650" y="16507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FA32B-4FE4-4329-8C38-EDDDD8427E7B}">
      <dsp:nvSpPr>
        <dsp:cNvPr id="0" name=""/>
        <dsp:cNvSpPr/>
      </dsp:nvSpPr>
      <dsp:spPr>
        <a:xfrm>
          <a:off x="6325203" y="28862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A460F2-05ED-4F46-B6B6-75984BE72C88}">
      <dsp:nvSpPr>
        <dsp:cNvPr id="0" name=""/>
        <dsp:cNvSpPr/>
      </dsp:nvSpPr>
      <dsp:spPr>
        <a:xfrm>
          <a:off x="6519757" y="41217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BBF2C-A049-494D-ABE2-321519D8B967}">
      <dsp:nvSpPr>
        <dsp:cNvPr id="0" name=""/>
        <dsp:cNvSpPr/>
      </dsp:nvSpPr>
      <dsp:spPr>
        <a:xfrm>
          <a:off x="6130650" y="425516"/>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15C092-7FF4-4C2A-A496-1ADB9A64EC82}">
      <dsp:nvSpPr>
        <dsp:cNvPr id="0" name=""/>
        <dsp:cNvSpPr/>
      </dsp:nvSpPr>
      <dsp:spPr>
        <a:xfrm>
          <a:off x="6130650" y="68645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3433C-2D71-4F62-851C-AFA24856DAF7}">
      <dsp:nvSpPr>
        <dsp:cNvPr id="0" name=""/>
        <dsp:cNvSpPr/>
      </dsp:nvSpPr>
      <dsp:spPr>
        <a:xfrm>
          <a:off x="3434190" y="4353208"/>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High School         4 years</a:t>
          </a:r>
          <a:endParaRPr lang="en-US" sz="2100" kern="1200" dirty="0"/>
        </a:p>
      </dsp:txBody>
      <dsp:txXfrm>
        <a:off x="3473706" y="4392724"/>
        <a:ext cx="2940050" cy="730464"/>
      </dsp:txXfrm>
    </dsp:sp>
    <dsp:sp modelId="{A77F79CB-6D9C-471E-8D92-C24D64536417}">
      <dsp:nvSpPr>
        <dsp:cNvPr id="0" name=""/>
        <dsp:cNvSpPr/>
      </dsp:nvSpPr>
      <dsp:spPr>
        <a:xfrm>
          <a:off x="2597189" y="3559526"/>
          <a:ext cx="1399667" cy="1399568"/>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B8C35E-FF9A-4C25-A89A-F6C6BF0FFC82}">
      <dsp:nvSpPr>
        <dsp:cNvPr id="0" name=""/>
        <dsp:cNvSpPr/>
      </dsp:nvSpPr>
      <dsp:spPr>
        <a:xfrm>
          <a:off x="5376229" y="3302049"/>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College                4 years</a:t>
          </a:r>
          <a:endParaRPr lang="en-US" sz="2100" kern="1200" dirty="0"/>
        </a:p>
      </dsp:txBody>
      <dsp:txXfrm>
        <a:off x="5415745" y="3341565"/>
        <a:ext cx="2940050" cy="730464"/>
      </dsp:txXfrm>
    </dsp:sp>
    <dsp:sp modelId="{EAEA9C3B-0FDA-4232-B89B-6F97A82D691D}">
      <dsp:nvSpPr>
        <dsp:cNvPr id="0" name=""/>
        <dsp:cNvSpPr/>
      </dsp:nvSpPr>
      <dsp:spPr>
        <a:xfrm>
          <a:off x="4539228" y="2508367"/>
          <a:ext cx="1399667" cy="139956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B0A611-7CC9-4A41-887D-70EAFA96990B}">
      <dsp:nvSpPr>
        <dsp:cNvPr id="0" name=""/>
        <dsp:cNvSpPr/>
      </dsp:nvSpPr>
      <dsp:spPr>
        <a:xfrm>
          <a:off x="6267817" y="1707767"/>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Graduate School 5-6 years</a:t>
          </a:r>
          <a:endParaRPr lang="en-US" sz="2100" kern="1200" dirty="0"/>
        </a:p>
      </dsp:txBody>
      <dsp:txXfrm>
        <a:off x="6307333" y="1747283"/>
        <a:ext cx="2940050" cy="730464"/>
      </dsp:txXfrm>
    </dsp:sp>
    <dsp:sp modelId="{85B55BB2-21E2-4E4E-8294-DD65E1129E72}">
      <dsp:nvSpPr>
        <dsp:cNvPr id="0" name=""/>
        <dsp:cNvSpPr/>
      </dsp:nvSpPr>
      <dsp:spPr>
        <a:xfrm>
          <a:off x="5430816" y="914085"/>
          <a:ext cx="1399667" cy="139956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78B4-83B7-4512-ACDA-B09C03B90594}">
      <dsp:nvSpPr>
        <dsp:cNvPr id="0" name=""/>
        <dsp:cNvSpPr/>
      </dsp:nvSpPr>
      <dsp:spPr>
        <a:xfrm>
          <a:off x="4656800" y="3828069"/>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4560F-D896-4F22-97CF-53A244356B9E}">
      <dsp:nvSpPr>
        <dsp:cNvPr id="0" name=""/>
        <dsp:cNvSpPr/>
      </dsp:nvSpPr>
      <dsp:spPr>
        <a:xfrm>
          <a:off x="4392962" y="3955078"/>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694BD-F725-4F75-AC1A-DC34B1396188}">
      <dsp:nvSpPr>
        <dsp:cNvPr id="0" name=""/>
        <dsp:cNvSpPr/>
      </dsp:nvSpPr>
      <dsp:spPr>
        <a:xfrm>
          <a:off x="4116528" y="4055400"/>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9A623-1E3F-428B-B28C-F6BA0ACD352E}">
      <dsp:nvSpPr>
        <dsp:cNvPr id="0" name=""/>
        <dsp:cNvSpPr/>
      </dsp:nvSpPr>
      <dsp:spPr>
        <a:xfrm>
          <a:off x="5923499" y="2357830"/>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2B282-BFE2-4835-AB85-DD26203E129E}">
      <dsp:nvSpPr>
        <dsp:cNvPr id="0" name=""/>
        <dsp:cNvSpPr/>
      </dsp:nvSpPr>
      <dsp:spPr>
        <a:xfrm>
          <a:off x="5817124" y="2616295"/>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8F9C65-4CA5-4D53-B6D1-A388AA31290D}">
      <dsp:nvSpPr>
        <dsp:cNvPr id="0" name=""/>
        <dsp:cNvSpPr/>
      </dsp:nvSpPr>
      <dsp:spPr>
        <a:xfrm>
          <a:off x="5741542" y="41217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ABC81-8E5A-4F01-B31C-E079099CB11D}">
      <dsp:nvSpPr>
        <dsp:cNvPr id="0" name=""/>
        <dsp:cNvSpPr/>
      </dsp:nvSpPr>
      <dsp:spPr>
        <a:xfrm>
          <a:off x="5936096" y="28862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7899B6-8853-4DE7-9510-89994B6BC589}">
      <dsp:nvSpPr>
        <dsp:cNvPr id="0" name=""/>
        <dsp:cNvSpPr/>
      </dsp:nvSpPr>
      <dsp:spPr>
        <a:xfrm>
          <a:off x="6130650" y="16507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FA32B-4FE4-4329-8C38-EDDDD8427E7B}">
      <dsp:nvSpPr>
        <dsp:cNvPr id="0" name=""/>
        <dsp:cNvSpPr/>
      </dsp:nvSpPr>
      <dsp:spPr>
        <a:xfrm>
          <a:off x="6325203" y="288623"/>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A460F2-05ED-4F46-B6B6-75984BE72C88}">
      <dsp:nvSpPr>
        <dsp:cNvPr id="0" name=""/>
        <dsp:cNvSpPr/>
      </dsp:nvSpPr>
      <dsp:spPr>
        <a:xfrm>
          <a:off x="6519757" y="41217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BBF2C-A049-494D-ABE2-321519D8B967}">
      <dsp:nvSpPr>
        <dsp:cNvPr id="0" name=""/>
        <dsp:cNvSpPr/>
      </dsp:nvSpPr>
      <dsp:spPr>
        <a:xfrm>
          <a:off x="6130650" y="425516"/>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15C092-7FF4-4C2A-A496-1ADB9A64EC82}">
      <dsp:nvSpPr>
        <dsp:cNvPr id="0" name=""/>
        <dsp:cNvSpPr/>
      </dsp:nvSpPr>
      <dsp:spPr>
        <a:xfrm>
          <a:off x="6130650" y="686452"/>
          <a:ext cx="139966" cy="1399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3433C-2D71-4F62-851C-AFA24856DAF7}">
      <dsp:nvSpPr>
        <dsp:cNvPr id="0" name=""/>
        <dsp:cNvSpPr/>
      </dsp:nvSpPr>
      <dsp:spPr>
        <a:xfrm>
          <a:off x="3434190" y="4353208"/>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High School         4 years</a:t>
          </a:r>
          <a:endParaRPr lang="en-US" sz="2100" kern="1200" dirty="0"/>
        </a:p>
      </dsp:txBody>
      <dsp:txXfrm>
        <a:off x="3473706" y="4392724"/>
        <a:ext cx="2940050" cy="730464"/>
      </dsp:txXfrm>
    </dsp:sp>
    <dsp:sp modelId="{A77F79CB-6D9C-471E-8D92-C24D64536417}">
      <dsp:nvSpPr>
        <dsp:cNvPr id="0" name=""/>
        <dsp:cNvSpPr/>
      </dsp:nvSpPr>
      <dsp:spPr>
        <a:xfrm>
          <a:off x="2597189" y="3559526"/>
          <a:ext cx="1399667" cy="1399568"/>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B8C35E-FF9A-4C25-A89A-F6C6BF0FFC82}">
      <dsp:nvSpPr>
        <dsp:cNvPr id="0" name=""/>
        <dsp:cNvSpPr/>
      </dsp:nvSpPr>
      <dsp:spPr>
        <a:xfrm>
          <a:off x="5376229" y="3302049"/>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College                4 years</a:t>
          </a:r>
          <a:endParaRPr lang="en-US" sz="2100" kern="1200" dirty="0"/>
        </a:p>
      </dsp:txBody>
      <dsp:txXfrm>
        <a:off x="5415745" y="3341565"/>
        <a:ext cx="2940050" cy="730464"/>
      </dsp:txXfrm>
    </dsp:sp>
    <dsp:sp modelId="{EAEA9C3B-0FDA-4232-B89B-6F97A82D691D}">
      <dsp:nvSpPr>
        <dsp:cNvPr id="0" name=""/>
        <dsp:cNvSpPr/>
      </dsp:nvSpPr>
      <dsp:spPr>
        <a:xfrm>
          <a:off x="4539228" y="2508367"/>
          <a:ext cx="1399667" cy="139956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B0A611-7CC9-4A41-887D-70EAFA96990B}">
      <dsp:nvSpPr>
        <dsp:cNvPr id="0" name=""/>
        <dsp:cNvSpPr/>
      </dsp:nvSpPr>
      <dsp:spPr>
        <a:xfrm>
          <a:off x="6267817" y="1707767"/>
          <a:ext cx="3019082" cy="809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9039"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Graduate School 5-6 years</a:t>
          </a:r>
          <a:endParaRPr lang="en-US" sz="2100" kern="1200" dirty="0"/>
        </a:p>
      </dsp:txBody>
      <dsp:txXfrm>
        <a:off x="6307333" y="1747283"/>
        <a:ext cx="2940050" cy="730464"/>
      </dsp:txXfrm>
    </dsp:sp>
    <dsp:sp modelId="{85B55BB2-21E2-4E4E-8294-DD65E1129E72}">
      <dsp:nvSpPr>
        <dsp:cNvPr id="0" name=""/>
        <dsp:cNvSpPr/>
      </dsp:nvSpPr>
      <dsp:spPr>
        <a:xfrm>
          <a:off x="5430816" y="914085"/>
          <a:ext cx="1399667" cy="139956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78B4-83B7-4512-ACDA-B09C03B90594}">
      <dsp:nvSpPr>
        <dsp:cNvPr id="0" name=""/>
        <dsp:cNvSpPr/>
      </dsp:nvSpPr>
      <dsp:spPr>
        <a:xfrm>
          <a:off x="3315815" y="3050035"/>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4560F-D896-4F22-97CF-53A244356B9E}">
      <dsp:nvSpPr>
        <dsp:cNvPr id="0" name=""/>
        <dsp:cNvSpPr/>
      </dsp:nvSpPr>
      <dsp:spPr>
        <a:xfrm>
          <a:off x="3105601" y="3151230"/>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694BD-F725-4F75-AC1A-DC34B1396188}">
      <dsp:nvSpPr>
        <dsp:cNvPr id="0" name=""/>
        <dsp:cNvSpPr/>
      </dsp:nvSpPr>
      <dsp:spPr>
        <a:xfrm>
          <a:off x="2885351" y="3231162"/>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9A623-1E3F-428B-B28C-F6BA0ACD352E}">
      <dsp:nvSpPr>
        <dsp:cNvPr id="0" name=""/>
        <dsp:cNvSpPr/>
      </dsp:nvSpPr>
      <dsp:spPr>
        <a:xfrm>
          <a:off x="4325065" y="1878614"/>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2B282-BFE2-4835-AB85-DD26203E129E}">
      <dsp:nvSpPr>
        <dsp:cNvPr id="0" name=""/>
        <dsp:cNvSpPr/>
      </dsp:nvSpPr>
      <dsp:spPr>
        <a:xfrm>
          <a:off x="4240310" y="2084547"/>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8F9C65-4CA5-4D53-B6D1-A388AA31290D}">
      <dsp:nvSpPr>
        <dsp:cNvPr id="0" name=""/>
        <dsp:cNvSpPr/>
      </dsp:nvSpPr>
      <dsp:spPr>
        <a:xfrm>
          <a:off x="4180090" y="328400"/>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ABC81-8E5A-4F01-B31C-E079099CB11D}">
      <dsp:nvSpPr>
        <dsp:cNvPr id="0" name=""/>
        <dsp:cNvSpPr/>
      </dsp:nvSpPr>
      <dsp:spPr>
        <a:xfrm>
          <a:off x="4335101" y="229962"/>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7899B6-8853-4DE7-9510-89994B6BC589}">
      <dsp:nvSpPr>
        <dsp:cNvPr id="0" name=""/>
        <dsp:cNvSpPr/>
      </dsp:nvSpPr>
      <dsp:spPr>
        <a:xfrm>
          <a:off x="4490113" y="131523"/>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FA32B-4FE4-4329-8C38-EDDDD8427E7B}">
      <dsp:nvSpPr>
        <dsp:cNvPr id="0" name=""/>
        <dsp:cNvSpPr/>
      </dsp:nvSpPr>
      <dsp:spPr>
        <a:xfrm>
          <a:off x="4645125" y="229962"/>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A460F2-05ED-4F46-B6B6-75984BE72C88}">
      <dsp:nvSpPr>
        <dsp:cNvPr id="0" name=""/>
        <dsp:cNvSpPr/>
      </dsp:nvSpPr>
      <dsp:spPr>
        <a:xfrm>
          <a:off x="4800137" y="328400"/>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BBF2C-A049-494D-ABE2-321519D8B967}">
      <dsp:nvSpPr>
        <dsp:cNvPr id="0" name=""/>
        <dsp:cNvSpPr/>
      </dsp:nvSpPr>
      <dsp:spPr>
        <a:xfrm>
          <a:off x="4490113" y="339032"/>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15C092-7FF4-4C2A-A496-1ADB9A64EC82}">
      <dsp:nvSpPr>
        <dsp:cNvPr id="0" name=""/>
        <dsp:cNvSpPr/>
      </dsp:nvSpPr>
      <dsp:spPr>
        <a:xfrm>
          <a:off x="4490113" y="546934"/>
          <a:ext cx="111519" cy="11151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3433C-2D71-4F62-851C-AFA24856DAF7}">
      <dsp:nvSpPr>
        <dsp:cNvPr id="0" name=""/>
        <dsp:cNvSpPr/>
      </dsp:nvSpPr>
      <dsp:spPr>
        <a:xfrm>
          <a:off x="2341694" y="3468443"/>
          <a:ext cx="2405470" cy="6449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9158"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High School         4 years</a:t>
          </a:r>
          <a:endParaRPr lang="en-US" sz="1700" kern="1200" dirty="0"/>
        </a:p>
      </dsp:txBody>
      <dsp:txXfrm>
        <a:off x="2373179" y="3499928"/>
        <a:ext cx="2342500" cy="582000"/>
      </dsp:txXfrm>
    </dsp:sp>
    <dsp:sp modelId="{A77F79CB-6D9C-471E-8D92-C24D64536417}">
      <dsp:nvSpPr>
        <dsp:cNvPr id="0" name=""/>
        <dsp:cNvSpPr/>
      </dsp:nvSpPr>
      <dsp:spPr>
        <a:xfrm>
          <a:off x="1674809" y="2836072"/>
          <a:ext cx="1115192" cy="1115114"/>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B8C35E-FF9A-4C25-A89A-F6C6BF0FFC82}">
      <dsp:nvSpPr>
        <dsp:cNvPr id="0" name=""/>
        <dsp:cNvSpPr/>
      </dsp:nvSpPr>
      <dsp:spPr>
        <a:xfrm>
          <a:off x="3889024" y="2630926"/>
          <a:ext cx="2405470" cy="6449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9158"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College                4 years</a:t>
          </a:r>
          <a:endParaRPr lang="en-US" sz="1700" kern="1200" dirty="0"/>
        </a:p>
      </dsp:txBody>
      <dsp:txXfrm>
        <a:off x="3920509" y="2662411"/>
        <a:ext cx="2342500" cy="582000"/>
      </dsp:txXfrm>
    </dsp:sp>
    <dsp:sp modelId="{EAEA9C3B-0FDA-4232-B89B-6F97A82D691D}">
      <dsp:nvSpPr>
        <dsp:cNvPr id="0" name=""/>
        <dsp:cNvSpPr/>
      </dsp:nvSpPr>
      <dsp:spPr>
        <a:xfrm>
          <a:off x="3222139" y="1998555"/>
          <a:ext cx="1115192" cy="111511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B0A611-7CC9-4A41-887D-70EAFA96990B}">
      <dsp:nvSpPr>
        <dsp:cNvPr id="0" name=""/>
        <dsp:cNvSpPr/>
      </dsp:nvSpPr>
      <dsp:spPr>
        <a:xfrm>
          <a:off x="4599402" y="1360672"/>
          <a:ext cx="2405470" cy="6449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9158"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Graduate School 5-6 years</a:t>
          </a:r>
          <a:endParaRPr lang="en-US" sz="1700" kern="1200" dirty="0"/>
        </a:p>
      </dsp:txBody>
      <dsp:txXfrm>
        <a:off x="4630887" y="1392157"/>
        <a:ext cx="2342500" cy="582000"/>
      </dsp:txXfrm>
    </dsp:sp>
    <dsp:sp modelId="{85B55BB2-21E2-4E4E-8294-DD65E1129E72}">
      <dsp:nvSpPr>
        <dsp:cNvPr id="0" name=""/>
        <dsp:cNvSpPr/>
      </dsp:nvSpPr>
      <dsp:spPr>
        <a:xfrm>
          <a:off x="3932517" y="728302"/>
          <a:ext cx="1115192" cy="111511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3/29/2016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3/29/2016</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http://www.terravivos.com/images/genome/dnastructure.jpg</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13</a:t>
            </a:fld>
            <a:endParaRPr lang="en-US"/>
          </a:p>
        </p:txBody>
      </p:sp>
    </p:spTree>
    <p:extLst>
      <p:ext uri="{BB962C8B-B14F-4D97-AF65-F5344CB8AC3E}">
        <p14:creationId xmlns:p14="http://schemas.microsoft.com/office/powerpoint/2010/main" val="3851942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all of the steps used in completing</a:t>
            </a:r>
            <a:r>
              <a:rPr lang="en-US" baseline="0" dirty="0" smtClean="0"/>
              <a:t> your experiment.</a:t>
            </a:r>
          </a:p>
          <a:p>
            <a:r>
              <a:rPr lang="en-US" baseline="0" dirty="0" smtClean="0"/>
              <a:t>Remember to number your steps.</a:t>
            </a:r>
          </a:p>
          <a:p>
            <a:r>
              <a:rPr lang="en-US" baseline="0" dirty="0" smtClean="0"/>
              <a:t>Include photos of your experiment.</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15</a:t>
            </a:fld>
            <a:endParaRPr lang="en-US"/>
          </a:p>
        </p:txBody>
      </p:sp>
    </p:spTree>
    <p:extLst>
      <p:ext uri="{BB962C8B-B14F-4D97-AF65-F5344CB8AC3E}">
        <p14:creationId xmlns:p14="http://schemas.microsoft.com/office/powerpoint/2010/main" val="416773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all of the steps used in completing</a:t>
            </a:r>
            <a:r>
              <a:rPr lang="en-US" baseline="0" dirty="0" smtClean="0"/>
              <a:t> your experiment.</a:t>
            </a:r>
          </a:p>
          <a:p>
            <a:r>
              <a:rPr lang="en-US" baseline="0" dirty="0" smtClean="0"/>
              <a:t>Remember to number your steps.</a:t>
            </a:r>
          </a:p>
          <a:p>
            <a:r>
              <a:rPr lang="en-US" baseline="0" dirty="0" smtClean="0"/>
              <a:t>Include photos of your experiment.</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16</a:t>
            </a:fld>
            <a:endParaRPr lang="en-US"/>
          </a:p>
        </p:txBody>
      </p:sp>
    </p:spTree>
    <p:extLst>
      <p:ext uri="{BB962C8B-B14F-4D97-AF65-F5344CB8AC3E}">
        <p14:creationId xmlns:p14="http://schemas.microsoft.com/office/powerpoint/2010/main" val="3317643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all of the steps used in completing</a:t>
            </a:r>
            <a:r>
              <a:rPr lang="en-US" baseline="0" dirty="0" smtClean="0"/>
              <a:t> your experiment.</a:t>
            </a:r>
          </a:p>
          <a:p>
            <a:r>
              <a:rPr lang="en-US" baseline="0" dirty="0" smtClean="0"/>
              <a:t>Remember to number your steps.</a:t>
            </a:r>
          </a:p>
          <a:p>
            <a:r>
              <a:rPr lang="en-US" baseline="0" dirty="0" smtClean="0"/>
              <a:t>Include photos of your experiment.</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17</a:t>
            </a:fld>
            <a:endParaRPr lang="en-US"/>
          </a:p>
        </p:txBody>
      </p:sp>
    </p:spTree>
    <p:extLst>
      <p:ext uri="{BB962C8B-B14F-4D97-AF65-F5344CB8AC3E}">
        <p14:creationId xmlns:p14="http://schemas.microsoft.com/office/powerpoint/2010/main" val="3311511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all of the steps used in completing</a:t>
            </a:r>
            <a:r>
              <a:rPr lang="en-US" baseline="0" dirty="0" smtClean="0"/>
              <a:t> your experiment.</a:t>
            </a:r>
          </a:p>
          <a:p>
            <a:r>
              <a:rPr lang="en-US" baseline="0" dirty="0" smtClean="0"/>
              <a:t>Remember to number your steps.</a:t>
            </a:r>
          </a:p>
          <a:p>
            <a:r>
              <a:rPr lang="en-US" baseline="0" dirty="0" smtClean="0"/>
              <a:t>Include photos of your experiment.</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18</a:t>
            </a:fld>
            <a:endParaRPr lang="en-US"/>
          </a:p>
        </p:txBody>
      </p:sp>
    </p:spTree>
    <p:extLst>
      <p:ext uri="{BB962C8B-B14F-4D97-AF65-F5344CB8AC3E}">
        <p14:creationId xmlns:p14="http://schemas.microsoft.com/office/powerpoint/2010/main" val="110382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all of the steps used in completing</a:t>
            </a:r>
            <a:r>
              <a:rPr lang="en-US" baseline="0" dirty="0" smtClean="0"/>
              <a:t> your experiment.</a:t>
            </a:r>
          </a:p>
          <a:p>
            <a:r>
              <a:rPr lang="en-US" baseline="0" dirty="0" smtClean="0"/>
              <a:t>Remember to number your steps.</a:t>
            </a:r>
          </a:p>
          <a:p>
            <a:r>
              <a:rPr lang="en-US" baseline="0" dirty="0" smtClean="0"/>
              <a:t>Include photos of your experiment.</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19</a:t>
            </a:fld>
            <a:endParaRPr lang="en-US"/>
          </a:p>
        </p:txBody>
      </p:sp>
    </p:spTree>
    <p:extLst>
      <p:ext uri="{BB962C8B-B14F-4D97-AF65-F5344CB8AC3E}">
        <p14:creationId xmlns:p14="http://schemas.microsoft.com/office/powerpoint/2010/main" val="361584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D81F1E7-4EFD-4BFF-B438-FCD52FD36B17}" type="slidenum">
              <a:rPr lang="en-US" smtClean="0"/>
              <a:t>20</a:t>
            </a:fld>
            <a:endParaRPr lang="en-US"/>
          </a:p>
        </p:txBody>
      </p:sp>
    </p:spTree>
    <p:extLst>
      <p:ext uri="{BB962C8B-B14F-4D97-AF65-F5344CB8AC3E}">
        <p14:creationId xmlns:p14="http://schemas.microsoft.com/office/powerpoint/2010/main" val="1916759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Write hypothesis</a:t>
            </a:r>
            <a:r>
              <a:rPr lang="en-US" baseline="0" dirty="0" smtClean="0"/>
              <a:t> before you begin the experiment. This should be your best educated guess based on your research.</a:t>
            </a:r>
            <a:endParaRPr lang="en-US" dirty="0" smtClean="0"/>
          </a:p>
        </p:txBody>
      </p:sp>
      <p:sp>
        <p:nvSpPr>
          <p:cNvPr id="4" name="Slide Number Placeholder 3"/>
          <p:cNvSpPr>
            <a:spLocks noGrp="1"/>
          </p:cNvSpPr>
          <p:nvPr>
            <p:ph type="sldNum" sz="quarter" idx="10"/>
          </p:nvPr>
        </p:nvSpPr>
        <p:spPr/>
        <p:txBody>
          <a:bodyPr/>
          <a:lstStyle/>
          <a:p>
            <a:fld id="{5D81F1E7-4EFD-4BFF-B438-FCD52FD36B17}" type="slidenum">
              <a:rPr lang="en-US" smtClean="0"/>
              <a:t>21</a:t>
            </a:fld>
            <a:endParaRPr lang="en-US"/>
          </a:p>
        </p:txBody>
      </p:sp>
    </p:spTree>
    <p:extLst>
      <p:ext uri="{BB962C8B-B14F-4D97-AF65-F5344CB8AC3E}">
        <p14:creationId xmlns:p14="http://schemas.microsoft.com/office/powerpoint/2010/main" val="1553926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D81F1E7-4EFD-4BFF-B438-FCD52FD36B17}" type="slidenum">
              <a:rPr lang="en-US" smtClean="0"/>
              <a:t>22</a:t>
            </a:fld>
            <a:endParaRPr lang="en-US"/>
          </a:p>
        </p:txBody>
      </p:sp>
    </p:spTree>
    <p:extLst>
      <p:ext uri="{BB962C8B-B14F-4D97-AF65-F5344CB8AC3E}">
        <p14:creationId xmlns:p14="http://schemas.microsoft.com/office/powerpoint/2010/main" val="815354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D81F1E7-4EFD-4BFF-B438-FCD52FD36B17}" type="slidenum">
              <a:rPr lang="en-US" smtClean="0"/>
              <a:t>23</a:t>
            </a:fld>
            <a:endParaRPr lang="en-US"/>
          </a:p>
        </p:txBody>
      </p:sp>
    </p:spTree>
    <p:extLst>
      <p:ext uri="{BB962C8B-B14F-4D97-AF65-F5344CB8AC3E}">
        <p14:creationId xmlns:p14="http://schemas.microsoft.com/office/powerpoint/2010/main" val="173599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5</a:t>
            </a:fld>
            <a:endParaRPr lang="en-US"/>
          </a:p>
        </p:txBody>
      </p:sp>
    </p:spTree>
    <p:extLst>
      <p:ext uri="{BB962C8B-B14F-4D97-AF65-F5344CB8AC3E}">
        <p14:creationId xmlns:p14="http://schemas.microsoft.com/office/powerpoint/2010/main" val="3855036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D81F1E7-4EFD-4BFF-B438-FCD52FD36B17}" type="slidenum">
              <a:rPr lang="en-US" smtClean="0"/>
              <a:t>24</a:t>
            </a:fld>
            <a:endParaRPr lang="en-US"/>
          </a:p>
        </p:txBody>
      </p:sp>
    </p:spTree>
    <p:extLst>
      <p:ext uri="{BB962C8B-B14F-4D97-AF65-F5344CB8AC3E}">
        <p14:creationId xmlns:p14="http://schemas.microsoft.com/office/powerpoint/2010/main" val="3080589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D81F1E7-4EFD-4BFF-B438-FCD52FD36B17}" type="slidenum">
              <a:rPr lang="en-US" smtClean="0"/>
              <a:t>25</a:t>
            </a:fld>
            <a:endParaRPr lang="en-US"/>
          </a:p>
        </p:txBody>
      </p:sp>
    </p:spTree>
    <p:extLst>
      <p:ext uri="{BB962C8B-B14F-4D97-AF65-F5344CB8AC3E}">
        <p14:creationId xmlns:p14="http://schemas.microsoft.com/office/powerpoint/2010/main" val="3511005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Write hypothesis</a:t>
            </a:r>
            <a:r>
              <a:rPr lang="en-US" baseline="0" dirty="0" smtClean="0"/>
              <a:t> before you begin the experiment. This should be your best educated guess based on your research.</a:t>
            </a:r>
            <a:endParaRPr lang="en-US" dirty="0" smtClean="0"/>
          </a:p>
        </p:txBody>
      </p:sp>
      <p:sp>
        <p:nvSpPr>
          <p:cNvPr id="4" name="Slide Number Placeholder 3"/>
          <p:cNvSpPr>
            <a:spLocks noGrp="1"/>
          </p:cNvSpPr>
          <p:nvPr>
            <p:ph type="sldNum" sz="quarter" idx="10"/>
          </p:nvPr>
        </p:nvSpPr>
        <p:spPr/>
        <p:txBody>
          <a:bodyPr/>
          <a:lstStyle/>
          <a:p>
            <a:fld id="{5D81F1E7-4EFD-4BFF-B438-FCD52FD36B17}" type="slidenum">
              <a:rPr lang="en-US" smtClean="0"/>
              <a:t>26</a:t>
            </a:fld>
            <a:endParaRPr lang="en-US"/>
          </a:p>
        </p:txBody>
      </p:sp>
    </p:spTree>
    <p:extLst>
      <p:ext uri="{BB962C8B-B14F-4D97-AF65-F5344CB8AC3E}">
        <p14:creationId xmlns:p14="http://schemas.microsoft.com/office/powerpoint/2010/main" val="3017369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6</a:t>
            </a:fld>
            <a:endParaRPr lang="en-US"/>
          </a:p>
        </p:txBody>
      </p:sp>
    </p:spTree>
    <p:extLst>
      <p:ext uri="{BB962C8B-B14F-4D97-AF65-F5344CB8AC3E}">
        <p14:creationId xmlns:p14="http://schemas.microsoft.com/office/powerpoint/2010/main" val="95114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7</a:t>
            </a:fld>
            <a:endParaRPr lang="en-US"/>
          </a:p>
        </p:txBody>
      </p:sp>
    </p:spTree>
    <p:extLst>
      <p:ext uri="{BB962C8B-B14F-4D97-AF65-F5344CB8AC3E}">
        <p14:creationId xmlns:p14="http://schemas.microsoft.com/office/powerpoint/2010/main" val="270123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http://www.nextscientist.com/alternative-careers-for-phd-students/</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8</a:t>
            </a:fld>
            <a:endParaRPr lang="en-US"/>
          </a:p>
        </p:txBody>
      </p:sp>
    </p:spTree>
    <p:extLst>
      <p:ext uri="{BB962C8B-B14F-4D97-AF65-F5344CB8AC3E}">
        <p14:creationId xmlns:p14="http://schemas.microsoft.com/office/powerpoint/2010/main" val="3983756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Write hypothesis</a:t>
            </a:r>
            <a:r>
              <a:rPr lang="en-US" baseline="0" dirty="0" smtClean="0"/>
              <a:t> before you begin the experiment. This should be your best educated guess based on your research.</a:t>
            </a:r>
            <a:endParaRPr lang="en-US" dirty="0" smtClean="0"/>
          </a:p>
        </p:txBody>
      </p:sp>
      <p:sp>
        <p:nvSpPr>
          <p:cNvPr id="4" name="Slide Number Placeholder 3"/>
          <p:cNvSpPr>
            <a:spLocks noGrp="1"/>
          </p:cNvSpPr>
          <p:nvPr>
            <p:ph type="sldNum" sz="quarter" idx="10"/>
          </p:nvPr>
        </p:nvSpPr>
        <p:spPr/>
        <p:txBody>
          <a:bodyPr/>
          <a:lstStyle/>
          <a:p>
            <a:fld id="{5D81F1E7-4EFD-4BFF-B438-FCD52FD36B17}" type="slidenum">
              <a:rPr lang="en-US" smtClean="0"/>
              <a:t>9</a:t>
            </a:fld>
            <a:endParaRPr lang="en-US"/>
          </a:p>
        </p:txBody>
      </p:sp>
    </p:spTree>
    <p:extLst>
      <p:ext uri="{BB962C8B-B14F-4D97-AF65-F5344CB8AC3E}">
        <p14:creationId xmlns:p14="http://schemas.microsoft.com/office/powerpoint/2010/main" val="1862177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D81F1E7-4EFD-4BFF-B438-FCD52FD36B17}" type="slidenum">
              <a:rPr lang="en-US" smtClean="0"/>
              <a:t>10</a:t>
            </a:fld>
            <a:endParaRPr lang="en-US"/>
          </a:p>
        </p:txBody>
      </p:sp>
    </p:spTree>
    <p:extLst>
      <p:ext uri="{BB962C8B-B14F-4D97-AF65-F5344CB8AC3E}">
        <p14:creationId xmlns:p14="http://schemas.microsoft.com/office/powerpoint/2010/main" val="3405784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https://i.ytimg.com/vi/uXdzuz5Q-hs/maxresdefault.jpg</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11</a:t>
            </a:fld>
            <a:endParaRPr lang="en-US"/>
          </a:p>
        </p:txBody>
      </p:sp>
    </p:spTree>
    <p:extLst>
      <p:ext uri="{BB962C8B-B14F-4D97-AF65-F5344CB8AC3E}">
        <p14:creationId xmlns:p14="http://schemas.microsoft.com/office/powerpoint/2010/main" val="62630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http://www.terravivos.com/images/genome/dnastructure.jpg</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12</a:t>
            </a:fld>
            <a:endParaRPr lang="en-US"/>
          </a:p>
        </p:txBody>
      </p:sp>
    </p:spTree>
    <p:extLst>
      <p:ext uri="{BB962C8B-B14F-4D97-AF65-F5344CB8AC3E}">
        <p14:creationId xmlns:p14="http://schemas.microsoft.com/office/powerpoint/2010/main" val="2574730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smtClean="0"/>
              <a:t>Click to edit Master title style</a:t>
            </a:r>
            <a:endParaRPr/>
          </a:p>
        </p:txBody>
      </p: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a:p>
        </p:txBody>
      </p:sp>
      <p:pic>
        <p:nvPicPr>
          <p:cNvPr id="9" name="Picture 8" descr="Closeup of test tubes" title="Science pictur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3/29/2016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3/29/2016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3/29/2016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smtClean="0"/>
              <a:t>Click to edit Master title style</a:t>
            </a:r>
            <a:endParaRPr/>
          </a:p>
        </p:txBody>
      </p: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402902D-A5F5-4D7D-AAA7-32469BA0BC4D}" type="datetimeFigureOut">
              <a:rPr lang="en-US"/>
              <a:t>3/29/2016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402902D-A5F5-4D7D-AAA7-32469BA0BC4D}" type="datetimeFigureOut">
              <a:rPr lang="en-US"/>
              <a:t>3/29/2016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402902D-A5F5-4D7D-AAA7-32469BA0BC4D}" type="datetimeFigureOut">
              <a:rPr lang="en-US"/>
              <a:t>3/29/2016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2902D-A5F5-4D7D-AAA7-32469BA0BC4D}" type="datetimeFigureOut">
              <a:rPr lang="en-US"/>
              <a:t>3/29/2016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smtClean="0"/>
              <a:t>Click to edit Master title style</a:t>
            </a:r>
            <a:endParaRP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smtClean="0"/>
              <a:t>Click to edit Master title style</a:t>
            </a:r>
            <a:endParaRPr/>
          </a:p>
        </p:txBody>
      </p:sp>
      <p:sp>
        <p:nvSpPr>
          <p:cNvPr id="3" name="Picture Placeholder 2"/>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3/29/2016</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Division of Biology and Biomedical Sciences - Washington </a:t>
            </a:r>
            <a:r>
              <a:rPr lang="en-US" dirty="0" smtClean="0"/>
              <a:t>University in St. Louis </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08665" y="4787748"/>
            <a:ext cx="11496617" cy="1322105"/>
          </a:xfrm>
          <a:prstGeom prst="rect">
            <a:avLst/>
          </a:prstGeom>
          <a:noFill/>
        </p:spPr>
      </p:pic>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living organism?</a:t>
            </a:r>
            <a:endParaRPr lang="en-US" dirty="0"/>
          </a:p>
        </p:txBody>
      </p:sp>
      <p:sp>
        <p:nvSpPr>
          <p:cNvPr id="3" name="Text Placeholder 2"/>
          <p:cNvSpPr>
            <a:spLocks noGrp="1"/>
          </p:cNvSpPr>
          <p:nvPr>
            <p:ph type="body" idx="1"/>
          </p:nvPr>
        </p:nvSpPr>
        <p:spPr>
          <a:xfrm>
            <a:off x="266366" y="5779832"/>
            <a:ext cx="11464424" cy="993947"/>
          </a:xfrm>
        </p:spPr>
        <p:txBody>
          <a:bodyPr>
            <a:normAutofit/>
          </a:bodyPr>
          <a:lstStyle/>
          <a:p>
            <a:r>
              <a:rPr lang="en-US" dirty="0" smtClean="0"/>
              <a:t>Living things are made up of cells. There are seven processes that are common to living things: movement, respiration, sensitivity, growth, reproduction, excretion and nutrition. </a:t>
            </a:r>
            <a:endParaRPr lang="en-US" dirty="0"/>
          </a:p>
        </p:txBody>
      </p:sp>
    </p:spTree>
    <p:extLst>
      <p:ext uri="{BB962C8B-B14F-4D97-AF65-F5344CB8AC3E}">
        <p14:creationId xmlns:p14="http://schemas.microsoft.com/office/powerpoint/2010/main" val="52202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DNA?</a:t>
            </a:r>
            <a:endParaRPr lang="en-US" dirty="0"/>
          </a:p>
        </p:txBody>
      </p:sp>
      <p:pic>
        <p:nvPicPr>
          <p:cNvPr id="1026" name="Picture 2" descr="https://i.ytimg.com/vi/uXdzuz5Q-hs/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07" y="1989722"/>
            <a:ext cx="6812582" cy="38335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194886" y="2136442"/>
            <a:ext cx="478856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Deoxyribonucleic acid </a:t>
            </a:r>
          </a:p>
          <a:p>
            <a:pPr marL="742950" lvl="1" indent="-285750">
              <a:buFont typeface="Arial" panose="020B0604020202020204" pitchFamily="34" charset="0"/>
              <a:buChar char="•"/>
            </a:pPr>
            <a:r>
              <a:rPr lang="en-US" sz="2400" dirty="0" smtClean="0"/>
              <a:t>Hereditary material in all living organisms</a:t>
            </a:r>
          </a:p>
          <a:p>
            <a:pPr marL="742950" lvl="1" indent="-285750">
              <a:buFont typeface="Arial" panose="020B0604020202020204" pitchFamily="34" charset="0"/>
              <a:buChar char="•"/>
            </a:pPr>
            <a:r>
              <a:rPr lang="en-US" sz="2400" dirty="0" smtClean="0"/>
              <a:t>Every cell in a person’s body has the same DNA</a:t>
            </a:r>
          </a:p>
          <a:p>
            <a:pPr marL="285750" indent="-285750">
              <a:buFont typeface="Arial" panose="020B0604020202020204" pitchFamily="34" charset="0"/>
              <a:buChar char="•"/>
            </a:pPr>
            <a:r>
              <a:rPr lang="en-US" sz="2400" dirty="0" smtClean="0"/>
              <a:t>Found in the cell nucleus </a:t>
            </a:r>
          </a:p>
          <a:p>
            <a:pPr marL="285750" indent="-285750">
              <a:buFont typeface="Arial" panose="020B0604020202020204" pitchFamily="34" charset="0"/>
              <a:buChar char="•"/>
            </a:pPr>
            <a:r>
              <a:rPr lang="en-US" sz="2400" dirty="0" smtClean="0"/>
              <a:t>DNA is packaged tightly into chromosomes</a:t>
            </a:r>
          </a:p>
          <a:p>
            <a:pPr marL="285750" indent="-285750">
              <a:buFont typeface="Arial" panose="020B0604020202020204" pitchFamily="34" charset="0"/>
              <a:buChar char="•"/>
            </a:pPr>
            <a:r>
              <a:rPr lang="en-US" sz="2400" dirty="0" smtClean="0"/>
              <a:t>During cell division, DNA unwinds so it can be copied and be used to make proteins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341108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DNA?</a:t>
            </a:r>
            <a:endParaRPr lang="en-US" dirty="0"/>
          </a:p>
        </p:txBody>
      </p:sp>
      <p:sp>
        <p:nvSpPr>
          <p:cNvPr id="8" name="TextBox 7"/>
          <p:cNvSpPr txBox="1"/>
          <p:nvPr/>
        </p:nvSpPr>
        <p:spPr>
          <a:xfrm>
            <a:off x="5690938" y="1578946"/>
            <a:ext cx="6653462"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Information is stored as a code</a:t>
            </a:r>
          </a:p>
          <a:p>
            <a:pPr marL="742950" lvl="1" indent="-285750">
              <a:buFont typeface="Arial" panose="020B0604020202020204" pitchFamily="34" charset="0"/>
              <a:buChar char="•"/>
            </a:pPr>
            <a:r>
              <a:rPr lang="en-US" sz="2400" dirty="0" smtClean="0"/>
              <a:t>Adenine (A)</a:t>
            </a:r>
          </a:p>
          <a:p>
            <a:pPr marL="742950" lvl="1" indent="-285750">
              <a:buFont typeface="Arial" panose="020B0604020202020204" pitchFamily="34" charset="0"/>
              <a:buChar char="•"/>
            </a:pPr>
            <a:r>
              <a:rPr lang="en-US" sz="2400" dirty="0" smtClean="0"/>
              <a:t>Guanine (G)</a:t>
            </a:r>
          </a:p>
          <a:p>
            <a:pPr marL="742950" lvl="1" indent="-285750">
              <a:buFont typeface="Arial" panose="020B0604020202020204" pitchFamily="34" charset="0"/>
              <a:buChar char="•"/>
            </a:pPr>
            <a:r>
              <a:rPr lang="en-US" sz="2400" dirty="0" smtClean="0"/>
              <a:t>Cytosine (C)</a:t>
            </a:r>
          </a:p>
          <a:p>
            <a:pPr marL="742950" lvl="1" indent="-285750">
              <a:buFont typeface="Arial" panose="020B0604020202020204" pitchFamily="34" charset="0"/>
              <a:buChar char="•"/>
            </a:pPr>
            <a:r>
              <a:rPr lang="en-US" sz="2400" dirty="0" smtClean="0"/>
              <a:t>Thymine (T)</a:t>
            </a:r>
          </a:p>
          <a:p>
            <a:pPr marL="742950" lvl="1"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n-US" sz="2400" dirty="0" smtClean="0"/>
              <a:t>Human DNA has 3 billion bases (more than 99% are the same between people)</a:t>
            </a:r>
          </a:p>
          <a:p>
            <a:pPr lvl="0"/>
            <a:endParaRPr lang="en-US" sz="2400" dirty="0" smtClean="0"/>
          </a:p>
          <a:p>
            <a:pPr marL="285750" lvl="0" indent="-285750">
              <a:buFont typeface="Arial" panose="020B0604020202020204" pitchFamily="34" charset="0"/>
              <a:buChar char="•"/>
            </a:pPr>
            <a:r>
              <a:rPr lang="en-US" sz="2400" dirty="0" smtClean="0"/>
              <a:t>The order, or sequence, of the bases determines the information available for building and maintaining an organism </a:t>
            </a:r>
          </a:p>
          <a:p>
            <a:pPr marL="285750" lvl="0" indent="-285750">
              <a:buFont typeface="Arial" panose="020B0604020202020204" pitchFamily="34" charset="0"/>
              <a:buChar char="•"/>
            </a:pPr>
            <a:endParaRPr lang="en-US" sz="2400" dirty="0" smtClean="0"/>
          </a:p>
          <a:p>
            <a:pPr marL="742950" lvl="1"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smtClean="0"/>
          </a:p>
        </p:txBody>
      </p:sp>
      <p:pic>
        <p:nvPicPr>
          <p:cNvPr id="2050" name="Picture 2" descr="http://www.terravivos.com/images/genome/dnastructu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415" y="1578946"/>
            <a:ext cx="4893512" cy="489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25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DNA?</a:t>
            </a:r>
            <a:endParaRPr lang="en-US" dirty="0"/>
          </a:p>
        </p:txBody>
      </p:sp>
      <p:pic>
        <p:nvPicPr>
          <p:cNvPr id="2050" name="Picture 2" descr="http://www.terravivos.com/images/genome/dnastructu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415" y="1578946"/>
            <a:ext cx="4893512" cy="489351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2586789" y="3368842"/>
            <a:ext cx="2887579" cy="18288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690938" y="1578946"/>
            <a:ext cx="6653462"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DNA bases pair up with each other </a:t>
            </a:r>
          </a:p>
          <a:p>
            <a:pPr marL="742950" lvl="1" indent="-285750">
              <a:buFont typeface="Arial" panose="020B0604020202020204" pitchFamily="34" charset="0"/>
              <a:buChar char="•"/>
            </a:pPr>
            <a:r>
              <a:rPr lang="en-US" sz="2400" dirty="0" smtClean="0"/>
              <a:t>A with T </a:t>
            </a:r>
          </a:p>
          <a:p>
            <a:pPr marL="742950" lvl="1" indent="-285750">
              <a:buFont typeface="Arial" panose="020B0604020202020204" pitchFamily="34" charset="0"/>
              <a:buChar char="•"/>
            </a:pPr>
            <a:r>
              <a:rPr lang="en-US" sz="2400" dirty="0" smtClean="0"/>
              <a:t>C with G</a:t>
            </a:r>
          </a:p>
          <a:p>
            <a:pPr marL="742950" lvl="1" indent="-285750">
              <a:buFont typeface="Arial" panose="020B0604020202020204" pitchFamily="34" charset="0"/>
              <a:buChar char="•"/>
            </a:pPr>
            <a:r>
              <a:rPr lang="en-US" sz="2400" dirty="0" smtClean="0">
                <a:solidFill>
                  <a:schemeClr val="accent4"/>
                </a:solidFill>
              </a:rPr>
              <a:t>CUT the PIE (Pyrimidines)</a:t>
            </a:r>
          </a:p>
          <a:p>
            <a:pPr marL="742950" lvl="1" indent="-285750">
              <a:buFont typeface="Arial" panose="020B0604020202020204" pitchFamily="34" charset="0"/>
              <a:buChar char="•"/>
            </a:pPr>
            <a:endParaRPr lang="en-US" sz="2400" dirty="0" smtClean="0">
              <a:solidFill>
                <a:schemeClr val="accent4"/>
              </a:solidFill>
            </a:endParaRPr>
          </a:p>
          <a:p>
            <a:pPr marL="285750" indent="-285750">
              <a:buFont typeface="Arial" panose="020B0604020202020204" pitchFamily="34" charset="0"/>
              <a:buChar char="•"/>
            </a:pPr>
            <a:r>
              <a:rPr lang="en-US" sz="2400" dirty="0" smtClean="0"/>
              <a:t>Each base is attached to a sugar molecule and phosphate molecule </a:t>
            </a:r>
          </a:p>
          <a:p>
            <a:endParaRPr lang="en-US" sz="2400" dirty="0" smtClean="0"/>
          </a:p>
          <a:p>
            <a:pPr marL="285750" indent="-285750">
              <a:buFont typeface="Arial" panose="020B0604020202020204" pitchFamily="34" charset="0"/>
              <a:buChar char="•"/>
            </a:pPr>
            <a:r>
              <a:rPr lang="en-US" sz="2400" dirty="0" smtClean="0"/>
              <a:t>Base + Sugar + Phosphate = Nucleotide </a:t>
            </a:r>
          </a:p>
          <a:p>
            <a:endParaRPr lang="en-US" sz="2400" dirty="0" smtClean="0"/>
          </a:p>
          <a:p>
            <a:pPr marL="285750" indent="-285750">
              <a:buFont typeface="Arial" panose="020B0604020202020204" pitchFamily="34" charset="0"/>
              <a:buChar char="•"/>
            </a:pPr>
            <a:r>
              <a:rPr lang="en-US" sz="2400" dirty="0" smtClean="0"/>
              <a:t>Many nucleotides form 2 long strands that form a spiral called double helix</a:t>
            </a:r>
            <a:endParaRPr lang="en-US" sz="2400" dirty="0"/>
          </a:p>
          <a:p>
            <a:pPr marL="285750" lvl="0" indent="-285750">
              <a:buFont typeface="Arial" panose="020B0604020202020204" pitchFamily="34" charset="0"/>
              <a:buChar char="•"/>
            </a:pPr>
            <a:endParaRPr lang="en-US" sz="2400" dirty="0" smtClean="0"/>
          </a:p>
          <a:p>
            <a:pPr marL="742950" lvl="1"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135396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Materials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58573891"/>
              </p:ext>
            </p:extLst>
          </p:nvPr>
        </p:nvGraphicFramePr>
        <p:xfrm>
          <a:off x="441157" y="1630280"/>
          <a:ext cx="11385885" cy="5047251"/>
        </p:xfrm>
        <a:graphic>
          <a:graphicData uri="http://schemas.openxmlformats.org/drawingml/2006/table">
            <a:tbl>
              <a:tblPr firstRow="1" bandRow="1">
                <a:tableStyleId>{69012ECD-51FC-41F1-AA8D-1B2483CD663E}</a:tableStyleId>
              </a:tblPr>
              <a:tblGrid>
                <a:gridCol w="5656624"/>
                <a:gridCol w="5729261"/>
              </a:tblGrid>
              <a:tr h="458841">
                <a:tc>
                  <a:txBody>
                    <a:bodyPr/>
                    <a:lstStyle/>
                    <a:p>
                      <a:pPr algn="ctr"/>
                      <a:r>
                        <a:rPr lang="en-US" dirty="0" smtClean="0"/>
                        <a:t>Materials</a:t>
                      </a:r>
                      <a:endParaRPr lang="en-US" dirty="0"/>
                    </a:p>
                  </a:txBody>
                  <a:tcPr anchor="ctr"/>
                </a:tc>
                <a:tc>
                  <a:txBody>
                    <a:bodyPr/>
                    <a:lstStyle/>
                    <a:p>
                      <a:pPr algn="ctr"/>
                      <a:r>
                        <a:rPr lang="en-US" dirty="0" smtClean="0"/>
                        <a:t>Quantity</a:t>
                      </a:r>
                      <a:endParaRPr lang="en-US" dirty="0"/>
                    </a:p>
                  </a:txBody>
                  <a:tcPr anchor="ctr"/>
                </a:tc>
              </a:tr>
              <a:tr h="458841">
                <a:tc>
                  <a:txBody>
                    <a:bodyPr/>
                    <a:lstStyle/>
                    <a:p>
                      <a:pPr algn="ctr"/>
                      <a:r>
                        <a:rPr lang="en-US" dirty="0" smtClean="0"/>
                        <a:t>Frozen</a:t>
                      </a:r>
                      <a:r>
                        <a:rPr lang="en-US" baseline="0" dirty="0" smtClean="0"/>
                        <a:t> strawberries</a:t>
                      </a:r>
                      <a:endParaRPr lang="en-US" dirty="0"/>
                    </a:p>
                  </a:txBody>
                  <a:tcPr anchor="ctr"/>
                </a:tc>
                <a:tc>
                  <a:txBody>
                    <a:bodyPr/>
                    <a:lstStyle/>
                    <a:p>
                      <a:pPr algn="ctr"/>
                      <a:r>
                        <a:rPr lang="en-US" dirty="0" smtClean="0"/>
                        <a:t>A small handful</a:t>
                      </a:r>
                      <a:endParaRPr lang="en-US" dirty="0"/>
                    </a:p>
                  </a:txBody>
                  <a:tcPr anchor="ctr"/>
                </a:tc>
              </a:tr>
              <a:tr h="458841">
                <a:tc>
                  <a:txBody>
                    <a:bodyPr/>
                    <a:lstStyle/>
                    <a:p>
                      <a:pPr algn="ctr"/>
                      <a:r>
                        <a:rPr lang="en-US" dirty="0" smtClean="0"/>
                        <a:t>Plastic</a:t>
                      </a:r>
                      <a:r>
                        <a:rPr lang="en-US" baseline="0" dirty="0" smtClean="0"/>
                        <a:t> cups</a:t>
                      </a:r>
                      <a:endParaRPr lang="en-US" dirty="0"/>
                    </a:p>
                  </a:txBody>
                  <a:tcPr anchor="ctr"/>
                </a:tc>
                <a:tc>
                  <a:txBody>
                    <a:bodyPr/>
                    <a:lstStyle/>
                    <a:p>
                      <a:pPr algn="ctr"/>
                      <a:r>
                        <a:rPr lang="en-US" dirty="0" smtClean="0"/>
                        <a:t>2</a:t>
                      </a:r>
                      <a:endParaRPr lang="en-US" dirty="0"/>
                    </a:p>
                  </a:txBody>
                  <a:tcPr anchor="ctr"/>
                </a:tc>
              </a:tr>
              <a:tr h="458841">
                <a:tc>
                  <a:txBody>
                    <a:bodyPr/>
                    <a:lstStyle/>
                    <a:p>
                      <a:pPr algn="ctr"/>
                      <a:r>
                        <a:rPr lang="en-US" dirty="0" smtClean="0"/>
                        <a:t>Water</a:t>
                      </a:r>
                      <a:endParaRPr lang="en-US" dirty="0"/>
                    </a:p>
                  </a:txBody>
                  <a:tcPr anchor="ctr"/>
                </a:tc>
                <a:tc>
                  <a:txBody>
                    <a:bodyPr/>
                    <a:lstStyle/>
                    <a:p>
                      <a:pPr algn="ctr"/>
                      <a:r>
                        <a:rPr lang="en-US" dirty="0" smtClean="0"/>
                        <a:t>Cup</a:t>
                      </a:r>
                      <a:endParaRPr lang="en-US" dirty="0"/>
                    </a:p>
                  </a:txBody>
                  <a:tcPr anchor="ctr"/>
                </a:tc>
              </a:tr>
              <a:tr h="458841">
                <a:tc>
                  <a:txBody>
                    <a:bodyPr/>
                    <a:lstStyle/>
                    <a:p>
                      <a:pPr algn="ctr"/>
                      <a:r>
                        <a:rPr lang="en-US" dirty="0" smtClean="0"/>
                        <a:t>Shampoo</a:t>
                      </a:r>
                      <a:endParaRPr lang="en-US" dirty="0"/>
                    </a:p>
                  </a:txBody>
                  <a:tcPr anchor="ctr"/>
                </a:tc>
                <a:tc>
                  <a:txBody>
                    <a:bodyPr/>
                    <a:lstStyle/>
                    <a:p>
                      <a:pPr algn="ctr"/>
                      <a:r>
                        <a:rPr lang="en-US" dirty="0" smtClean="0"/>
                        <a:t>2 squirts</a:t>
                      </a:r>
                      <a:endParaRPr lang="en-US" dirty="0"/>
                    </a:p>
                  </a:txBody>
                  <a:tcPr anchor="ctr"/>
                </a:tc>
              </a:tr>
              <a:tr h="458841">
                <a:tc>
                  <a:txBody>
                    <a:bodyPr/>
                    <a:lstStyle/>
                    <a:p>
                      <a:pPr algn="ctr"/>
                      <a:r>
                        <a:rPr lang="en-US" dirty="0" smtClean="0"/>
                        <a:t>Salt</a:t>
                      </a:r>
                      <a:endParaRPr lang="en-US" dirty="0"/>
                    </a:p>
                  </a:txBody>
                  <a:tcPr anchor="ctr"/>
                </a:tc>
                <a:tc>
                  <a:txBody>
                    <a:bodyPr/>
                    <a:lstStyle/>
                    <a:p>
                      <a:pPr algn="ctr"/>
                      <a:r>
                        <a:rPr lang="en-US" dirty="0" smtClean="0"/>
                        <a:t>Teaspoon</a:t>
                      </a:r>
                      <a:endParaRPr lang="en-US" dirty="0"/>
                    </a:p>
                  </a:txBody>
                  <a:tcPr anchor="ctr"/>
                </a:tc>
              </a:tr>
              <a:tr h="458841">
                <a:tc>
                  <a:txBody>
                    <a:bodyPr/>
                    <a:lstStyle/>
                    <a:p>
                      <a:pPr algn="ctr"/>
                      <a:r>
                        <a:rPr lang="en-US" dirty="0" smtClean="0"/>
                        <a:t>Cheese Cloth </a:t>
                      </a:r>
                      <a:endParaRPr lang="en-US" dirty="0"/>
                    </a:p>
                  </a:txBody>
                  <a:tcPr anchor="ctr"/>
                </a:tc>
                <a:tc>
                  <a:txBody>
                    <a:bodyPr/>
                    <a:lstStyle/>
                    <a:p>
                      <a:pPr algn="ctr"/>
                      <a:r>
                        <a:rPr lang="en-US" dirty="0" smtClean="0"/>
                        <a:t>Amount</a:t>
                      </a:r>
                      <a:endParaRPr lang="en-US" dirty="0"/>
                    </a:p>
                  </a:txBody>
                  <a:tcPr anchor="ctr"/>
                </a:tc>
              </a:tr>
              <a:tr h="458841">
                <a:tc>
                  <a:txBody>
                    <a:bodyPr/>
                    <a:lstStyle/>
                    <a:p>
                      <a:pPr algn="ctr"/>
                      <a:r>
                        <a:rPr lang="en-US" dirty="0" smtClean="0"/>
                        <a:t>Rubbing alcohol</a:t>
                      </a:r>
                      <a:endParaRPr lang="en-US" dirty="0"/>
                    </a:p>
                  </a:txBody>
                  <a:tcPr anchor="ctr"/>
                </a:tc>
                <a:tc>
                  <a:txBody>
                    <a:bodyPr/>
                    <a:lstStyle/>
                    <a:p>
                      <a:pPr algn="ctr"/>
                      <a:r>
                        <a:rPr lang="en-US" dirty="0" smtClean="0"/>
                        <a:t>Amount</a:t>
                      </a:r>
                      <a:endParaRPr lang="en-US" dirty="0"/>
                    </a:p>
                  </a:txBody>
                  <a:tcPr anchor="ctr"/>
                </a:tc>
              </a:tr>
              <a:tr h="458841">
                <a:tc>
                  <a:txBody>
                    <a:bodyPr/>
                    <a:lstStyle/>
                    <a:p>
                      <a:pPr algn="ctr"/>
                      <a:r>
                        <a:rPr lang="en-US" dirty="0" smtClean="0"/>
                        <a:t>Plastic Gloves</a:t>
                      </a:r>
                      <a:endParaRPr lang="en-US" dirty="0"/>
                    </a:p>
                  </a:txBody>
                  <a:tcPr anchor="ctr"/>
                </a:tc>
                <a:tc>
                  <a:txBody>
                    <a:bodyPr/>
                    <a:lstStyle/>
                    <a:p>
                      <a:pPr algn="ctr"/>
                      <a:r>
                        <a:rPr lang="en-US" dirty="0" smtClean="0"/>
                        <a:t>2</a:t>
                      </a:r>
                      <a:endParaRPr lang="en-US" dirty="0"/>
                    </a:p>
                  </a:txBody>
                  <a:tcPr anchor="ctr"/>
                </a:tc>
              </a:tr>
              <a:tr h="458841">
                <a:tc>
                  <a:txBody>
                    <a:bodyPr/>
                    <a:lstStyle/>
                    <a:p>
                      <a:pPr algn="ctr"/>
                      <a:r>
                        <a:rPr lang="en-US" dirty="0" smtClean="0"/>
                        <a:t>Wooden Stick</a:t>
                      </a:r>
                      <a:endParaRPr lang="en-US" dirty="0"/>
                    </a:p>
                  </a:txBody>
                  <a:tcPr anchor="ctr"/>
                </a:tc>
                <a:tc>
                  <a:txBody>
                    <a:bodyPr/>
                    <a:lstStyle/>
                    <a:p>
                      <a:pPr algn="ctr"/>
                      <a:r>
                        <a:rPr lang="en-US" dirty="0" smtClean="0"/>
                        <a:t>2</a:t>
                      </a:r>
                      <a:endParaRPr lang="en-US" dirty="0"/>
                    </a:p>
                  </a:txBody>
                  <a:tcPr anchor="ctr"/>
                </a:tc>
              </a:tr>
              <a:tr h="458841">
                <a:tc>
                  <a:txBody>
                    <a:bodyPr/>
                    <a:lstStyle/>
                    <a:p>
                      <a:pPr algn="ctr"/>
                      <a:r>
                        <a:rPr lang="en-US" dirty="0" smtClean="0"/>
                        <a:t>Paper Towels</a:t>
                      </a:r>
                      <a:endParaRPr lang="en-US" dirty="0"/>
                    </a:p>
                  </a:txBody>
                  <a:tcPr anchor="ctr"/>
                </a:tc>
                <a:tc>
                  <a:txBody>
                    <a:bodyPr/>
                    <a:lstStyle/>
                    <a:p>
                      <a:pPr algn="ctr"/>
                      <a:r>
                        <a:rPr lang="en-US" dirty="0" smtClean="0"/>
                        <a:t>3</a:t>
                      </a:r>
                      <a:endParaRPr lang="en-US" dirty="0"/>
                    </a:p>
                  </a:txBody>
                  <a:tcPr anchor="ctr"/>
                </a:tc>
              </a:tr>
            </a:tbl>
          </a:graphicData>
        </a:graphic>
      </p:graphicFrame>
    </p:spTree>
    <p:extLst>
      <p:ext uri="{BB962C8B-B14F-4D97-AF65-F5344CB8AC3E}">
        <p14:creationId xmlns:p14="http://schemas.microsoft.com/office/powerpoint/2010/main" val="27780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54901099"/>
              </p:ext>
            </p:extLst>
          </p:nvPr>
        </p:nvGraphicFramePr>
        <p:xfrm>
          <a:off x="176463" y="1738562"/>
          <a:ext cx="11839073" cy="448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4836693" y="1738562"/>
            <a:ext cx="7218948" cy="4355431"/>
          </a:xfrm>
          <a:prstGeom prst="rect">
            <a:avLst/>
          </a:prstGeom>
          <a:solidFill>
            <a:srgbClr val="1B1B1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p:cNvSpPr txBox="1"/>
          <p:nvPr/>
        </p:nvSpPr>
        <p:spPr>
          <a:xfrm>
            <a:off x="4796588" y="2325342"/>
            <a:ext cx="7218948" cy="1877437"/>
          </a:xfrm>
          <a:prstGeom prst="rect">
            <a:avLst/>
          </a:prstGeom>
          <a:noFill/>
        </p:spPr>
        <p:txBody>
          <a:bodyPr wrap="square" rtlCol="0">
            <a:spAutoFit/>
          </a:bodyPr>
          <a:lstStyle/>
          <a:p>
            <a:pPr algn="ctr"/>
            <a:r>
              <a:rPr lang="en-US" sz="3200" dirty="0" smtClean="0"/>
              <a:t>Break open cells</a:t>
            </a:r>
          </a:p>
          <a:p>
            <a:pPr algn="just"/>
            <a:r>
              <a:rPr lang="en-US" sz="2800" dirty="0" smtClean="0"/>
              <a:t>Physically mashing up the produce breaks open the cells. This allows us to access the DNA that is in the nucleus of the cell. </a:t>
            </a:r>
            <a:endParaRPr lang="en-US" sz="2800" dirty="0"/>
          </a:p>
        </p:txBody>
      </p:sp>
    </p:spTree>
    <p:extLst>
      <p:ext uri="{BB962C8B-B14F-4D97-AF65-F5344CB8AC3E}">
        <p14:creationId xmlns:p14="http://schemas.microsoft.com/office/powerpoint/2010/main" val="334139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endParaRPr lang="en-US" dirty="0"/>
          </a:p>
        </p:txBody>
      </p:sp>
      <p:graphicFrame>
        <p:nvGraphicFramePr>
          <p:cNvPr id="4" name="Content Placeholder 3"/>
          <p:cNvGraphicFramePr>
            <a:graphicFrameLocks noGrp="1"/>
          </p:cNvGraphicFramePr>
          <p:nvPr>
            <p:ph idx="1"/>
            <p:extLst/>
          </p:nvPr>
        </p:nvGraphicFramePr>
        <p:xfrm>
          <a:off x="176463" y="1738562"/>
          <a:ext cx="11839073" cy="448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7483642" y="1756611"/>
            <a:ext cx="4708358" cy="4355431"/>
          </a:xfrm>
          <a:prstGeom prst="rect">
            <a:avLst/>
          </a:prstGeom>
          <a:solidFill>
            <a:srgbClr val="1B1B1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1" y="1913019"/>
            <a:ext cx="4708358" cy="4355431"/>
          </a:xfrm>
          <a:prstGeom prst="rect">
            <a:avLst/>
          </a:prstGeom>
          <a:solidFill>
            <a:srgbClr val="1B1B1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p:cNvSpPr txBox="1"/>
          <p:nvPr/>
        </p:nvSpPr>
        <p:spPr>
          <a:xfrm>
            <a:off x="0" y="2440278"/>
            <a:ext cx="4800600" cy="2800767"/>
          </a:xfrm>
          <a:prstGeom prst="rect">
            <a:avLst/>
          </a:prstGeom>
          <a:noFill/>
        </p:spPr>
        <p:txBody>
          <a:bodyPr wrap="square" rtlCol="0">
            <a:spAutoFit/>
          </a:bodyPr>
          <a:lstStyle/>
          <a:p>
            <a:pPr algn="ctr"/>
            <a:r>
              <a:rPr lang="en-US" sz="3200" dirty="0" smtClean="0"/>
              <a:t>Get rid of proteins</a:t>
            </a:r>
          </a:p>
          <a:p>
            <a:pPr algn="just"/>
            <a:r>
              <a:rPr lang="en-US" sz="2400" dirty="0" smtClean="0"/>
              <a:t>Soap (a detergent) and salt breaks open proteins and dissolves the cell membranes. Detergents are used ALL the time to denature or breakdown proteins. </a:t>
            </a:r>
            <a:endParaRPr lang="en-US" sz="2400" dirty="0"/>
          </a:p>
        </p:txBody>
      </p:sp>
    </p:spTree>
    <p:extLst>
      <p:ext uri="{BB962C8B-B14F-4D97-AF65-F5344CB8AC3E}">
        <p14:creationId xmlns:p14="http://schemas.microsoft.com/office/powerpoint/2010/main" val="178709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endParaRPr lang="en-US" dirty="0"/>
          </a:p>
        </p:txBody>
      </p:sp>
      <p:graphicFrame>
        <p:nvGraphicFramePr>
          <p:cNvPr id="4" name="Content Placeholder 3"/>
          <p:cNvGraphicFramePr>
            <a:graphicFrameLocks noGrp="1"/>
          </p:cNvGraphicFramePr>
          <p:nvPr>
            <p:ph idx="1"/>
            <p:extLst/>
          </p:nvPr>
        </p:nvGraphicFramePr>
        <p:xfrm>
          <a:off x="176463" y="1738562"/>
          <a:ext cx="11839073" cy="448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10046368" y="1756611"/>
            <a:ext cx="2145632" cy="4355431"/>
          </a:xfrm>
          <a:prstGeom prst="rect">
            <a:avLst/>
          </a:prstGeom>
          <a:solidFill>
            <a:srgbClr val="1B1B1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12031" y="2129590"/>
            <a:ext cx="7527758" cy="4355431"/>
          </a:xfrm>
          <a:prstGeom prst="rect">
            <a:avLst/>
          </a:prstGeom>
          <a:solidFill>
            <a:srgbClr val="1B1B1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p:cNvSpPr txBox="1"/>
          <p:nvPr/>
        </p:nvSpPr>
        <p:spPr>
          <a:xfrm>
            <a:off x="557462" y="2243857"/>
            <a:ext cx="6436895" cy="2739211"/>
          </a:xfrm>
          <a:prstGeom prst="rect">
            <a:avLst/>
          </a:prstGeom>
          <a:noFill/>
        </p:spPr>
        <p:txBody>
          <a:bodyPr wrap="square" rtlCol="0">
            <a:spAutoFit/>
          </a:bodyPr>
          <a:lstStyle/>
          <a:p>
            <a:pPr algn="ctr"/>
            <a:r>
              <a:rPr lang="en-US" sz="3200" dirty="0" smtClean="0"/>
              <a:t>Filter unwanted material</a:t>
            </a:r>
          </a:p>
          <a:p>
            <a:pPr algn="just"/>
            <a:r>
              <a:rPr lang="en-US" sz="2800" dirty="0" smtClean="0"/>
              <a:t>Cheese cloth is used to filter out other parts of the cell. Cells are complex and if you only want DNA you need to eliminate the proteins and other cellular components. </a:t>
            </a:r>
            <a:endParaRPr lang="en-US" sz="2800" dirty="0"/>
          </a:p>
        </p:txBody>
      </p:sp>
    </p:spTree>
    <p:extLst>
      <p:ext uri="{BB962C8B-B14F-4D97-AF65-F5344CB8AC3E}">
        <p14:creationId xmlns:p14="http://schemas.microsoft.com/office/powerpoint/2010/main" val="138023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endParaRPr lang="en-US" dirty="0"/>
          </a:p>
        </p:txBody>
      </p:sp>
      <p:graphicFrame>
        <p:nvGraphicFramePr>
          <p:cNvPr id="4" name="Content Placeholder 3"/>
          <p:cNvGraphicFramePr>
            <a:graphicFrameLocks noGrp="1"/>
          </p:cNvGraphicFramePr>
          <p:nvPr>
            <p:ph idx="1"/>
            <p:extLst/>
          </p:nvPr>
        </p:nvGraphicFramePr>
        <p:xfrm>
          <a:off x="176463" y="1738562"/>
          <a:ext cx="11839073" cy="448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7539788" y="1864894"/>
            <a:ext cx="2626895" cy="4355431"/>
          </a:xfrm>
          <a:prstGeom prst="rect">
            <a:avLst/>
          </a:prstGeom>
          <a:solidFill>
            <a:srgbClr val="1B1B1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12031" y="2129590"/>
            <a:ext cx="7527758" cy="4355431"/>
          </a:xfrm>
          <a:prstGeom prst="rect">
            <a:avLst/>
          </a:prstGeom>
          <a:solidFill>
            <a:srgbClr val="1B1B1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p:cNvSpPr txBox="1"/>
          <p:nvPr/>
        </p:nvSpPr>
        <p:spPr>
          <a:xfrm>
            <a:off x="2877551" y="2689025"/>
            <a:ext cx="6436895" cy="2308324"/>
          </a:xfrm>
          <a:prstGeom prst="rect">
            <a:avLst/>
          </a:prstGeom>
          <a:noFill/>
        </p:spPr>
        <p:txBody>
          <a:bodyPr wrap="square" rtlCol="0">
            <a:spAutoFit/>
          </a:bodyPr>
          <a:lstStyle/>
          <a:p>
            <a:pPr algn="ctr"/>
            <a:r>
              <a:rPr lang="en-US" sz="3200" dirty="0" smtClean="0"/>
              <a:t>Precipitate DNA</a:t>
            </a:r>
          </a:p>
          <a:p>
            <a:pPr algn="just"/>
            <a:r>
              <a:rPr lang="en-US" sz="2800" dirty="0" smtClean="0"/>
              <a:t>Alcohol is used to precipitate the DNA. DNA is soluble in water but not alcohol, so by adding alcohol you can see the DNA come out of solution. </a:t>
            </a:r>
            <a:endParaRPr lang="en-US" sz="2800" dirty="0"/>
          </a:p>
        </p:txBody>
      </p:sp>
    </p:spTree>
    <p:extLst>
      <p:ext uri="{BB962C8B-B14F-4D97-AF65-F5344CB8AC3E}">
        <p14:creationId xmlns:p14="http://schemas.microsoft.com/office/powerpoint/2010/main" val="39211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endParaRPr lang="en-US" dirty="0"/>
          </a:p>
        </p:txBody>
      </p:sp>
      <p:graphicFrame>
        <p:nvGraphicFramePr>
          <p:cNvPr id="4" name="Content Placeholder 3"/>
          <p:cNvGraphicFramePr>
            <a:graphicFrameLocks noGrp="1"/>
          </p:cNvGraphicFramePr>
          <p:nvPr>
            <p:ph idx="1"/>
            <p:extLst/>
          </p:nvPr>
        </p:nvGraphicFramePr>
        <p:xfrm>
          <a:off x="176463" y="1738562"/>
          <a:ext cx="11839073" cy="448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59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we????</a:t>
            </a:r>
            <a:endParaRPr lang="en-US" dirty="0"/>
          </a:p>
        </p:txBody>
      </p:sp>
      <p:sp>
        <p:nvSpPr>
          <p:cNvPr id="3" name="Text Placeholder 2"/>
          <p:cNvSpPr>
            <a:spLocks noGrp="1"/>
          </p:cNvSpPr>
          <p:nvPr>
            <p:ph type="body" idx="1"/>
          </p:nvPr>
        </p:nvSpPr>
        <p:spPr/>
        <p:txBody>
          <a:bodyPr/>
          <a:lstStyle/>
          <a:p>
            <a:r>
              <a:rPr lang="en-US" dirty="0" smtClean="0"/>
              <a:t>Introductions</a:t>
            </a:r>
            <a:endParaRPr lang="en-US" dirty="0"/>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up Questions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23634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DNA, and where is it found?</a:t>
            </a:r>
            <a:endParaRPr lang="en-US" dirty="0"/>
          </a:p>
        </p:txBody>
      </p:sp>
      <p:sp>
        <p:nvSpPr>
          <p:cNvPr id="3" name="Text Placeholder 2"/>
          <p:cNvSpPr>
            <a:spLocks noGrp="1"/>
          </p:cNvSpPr>
          <p:nvPr>
            <p:ph type="body" idx="1"/>
          </p:nvPr>
        </p:nvSpPr>
        <p:spPr>
          <a:xfrm>
            <a:off x="266366" y="5779832"/>
            <a:ext cx="11464424" cy="993947"/>
          </a:xfrm>
        </p:spPr>
        <p:txBody>
          <a:bodyPr>
            <a:normAutofit/>
          </a:bodyPr>
          <a:lstStyle/>
          <a:p>
            <a:r>
              <a:rPr lang="en-US" dirty="0" smtClean="0"/>
              <a:t>DNA is the building block of life. It is found in the nucleus of every living cell. </a:t>
            </a:r>
            <a:endParaRPr lang="en-US" dirty="0"/>
          </a:p>
        </p:txBody>
      </p:sp>
    </p:spTree>
    <p:extLst>
      <p:ext uri="{BB962C8B-B14F-4D97-AF65-F5344CB8AC3E}">
        <p14:creationId xmlns:p14="http://schemas.microsoft.com/office/powerpoint/2010/main" val="62367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there DNA in your food? How do you know?</a:t>
            </a:r>
            <a:endParaRPr lang="en-US" dirty="0"/>
          </a:p>
        </p:txBody>
      </p:sp>
      <p:sp>
        <p:nvSpPr>
          <p:cNvPr id="3" name="Text Placeholder 2"/>
          <p:cNvSpPr>
            <a:spLocks noGrp="1"/>
          </p:cNvSpPr>
          <p:nvPr>
            <p:ph type="body" idx="1"/>
          </p:nvPr>
        </p:nvSpPr>
        <p:spPr>
          <a:xfrm>
            <a:off x="266366" y="5779832"/>
            <a:ext cx="11464424" cy="993947"/>
          </a:xfrm>
        </p:spPr>
        <p:txBody>
          <a:bodyPr>
            <a:normAutofit/>
          </a:bodyPr>
          <a:lstStyle/>
          <a:p>
            <a:r>
              <a:rPr lang="en-US" dirty="0" smtClean="0"/>
              <a:t>Yes; we know this because everything we eat was once alive, or made of things that were alive, unless we eat rocks!</a:t>
            </a:r>
            <a:endParaRPr lang="en-US" dirty="0"/>
          </a:p>
        </p:txBody>
      </p:sp>
    </p:spTree>
    <p:extLst>
      <p:ext uri="{BB962C8B-B14F-4D97-AF65-F5344CB8AC3E}">
        <p14:creationId xmlns:p14="http://schemas.microsoft.com/office/powerpoint/2010/main" val="33708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DNA is so small it fits in one cell, how are we able to see it with our eyes after extraction?</a:t>
            </a:r>
            <a:endParaRPr lang="en-US" dirty="0"/>
          </a:p>
        </p:txBody>
      </p:sp>
      <p:sp>
        <p:nvSpPr>
          <p:cNvPr id="3" name="Text Placeholder 2"/>
          <p:cNvSpPr>
            <a:spLocks noGrp="1"/>
          </p:cNvSpPr>
          <p:nvPr>
            <p:ph type="body" idx="1"/>
          </p:nvPr>
        </p:nvSpPr>
        <p:spPr>
          <a:xfrm>
            <a:off x="266366" y="5779832"/>
            <a:ext cx="11464424" cy="993947"/>
          </a:xfrm>
        </p:spPr>
        <p:txBody>
          <a:bodyPr>
            <a:normAutofit lnSpcReduction="10000"/>
          </a:bodyPr>
          <a:lstStyle/>
          <a:p>
            <a:r>
              <a:rPr lang="en-US" dirty="0" smtClean="0"/>
              <a:t>We smashed up a LOT of cells, and all the cells have DNA so we isolated a lot of DNA! Like if you tie a bunch of strands of string together to make a rope, you can see it from far away when you couldn’t see an individual piece of string. </a:t>
            </a:r>
            <a:endParaRPr lang="en-US" dirty="0"/>
          </a:p>
        </p:txBody>
      </p:sp>
    </p:spTree>
    <p:extLst>
      <p:ext uri="{BB962C8B-B14F-4D97-AF65-F5344CB8AC3E}">
        <p14:creationId xmlns:p14="http://schemas.microsoft.com/office/powerpoint/2010/main" val="168908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can we do with the DNA we isolate? Why is it valuable that we are able to isolate DNA?</a:t>
            </a:r>
            <a:endParaRPr lang="en-US" dirty="0"/>
          </a:p>
        </p:txBody>
      </p:sp>
      <p:sp>
        <p:nvSpPr>
          <p:cNvPr id="3" name="Text Placeholder 2"/>
          <p:cNvSpPr>
            <a:spLocks noGrp="1"/>
          </p:cNvSpPr>
          <p:nvPr>
            <p:ph type="body" idx="1"/>
          </p:nvPr>
        </p:nvSpPr>
        <p:spPr>
          <a:xfrm>
            <a:off x="266366" y="5779832"/>
            <a:ext cx="11464424" cy="993947"/>
          </a:xfrm>
        </p:spPr>
        <p:txBody>
          <a:bodyPr>
            <a:normAutofit/>
          </a:bodyPr>
          <a:lstStyle/>
          <a:p>
            <a:r>
              <a:rPr lang="en-US" dirty="0" smtClean="0"/>
              <a:t>We can use the DNA in forensics (blood, saliva, skin) to solve a crime or to find missing or unknown family members, and test people and food for disease and illness.</a:t>
            </a:r>
            <a:endParaRPr lang="en-US" dirty="0"/>
          </a:p>
        </p:txBody>
      </p:sp>
    </p:spTree>
    <p:extLst>
      <p:ext uri="{BB962C8B-B14F-4D97-AF65-F5344CB8AC3E}">
        <p14:creationId xmlns:p14="http://schemas.microsoft.com/office/powerpoint/2010/main" val="10231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wear gloves when doing science?</a:t>
            </a:r>
            <a:endParaRPr lang="en-US" dirty="0"/>
          </a:p>
        </p:txBody>
      </p:sp>
      <p:sp>
        <p:nvSpPr>
          <p:cNvPr id="3" name="Text Placeholder 2"/>
          <p:cNvSpPr>
            <a:spLocks noGrp="1"/>
          </p:cNvSpPr>
          <p:nvPr>
            <p:ph type="body" idx="1"/>
          </p:nvPr>
        </p:nvSpPr>
        <p:spPr>
          <a:xfrm>
            <a:off x="266366" y="5779832"/>
            <a:ext cx="11464424" cy="993947"/>
          </a:xfrm>
        </p:spPr>
        <p:txBody>
          <a:bodyPr>
            <a:normAutofit/>
          </a:bodyPr>
          <a:lstStyle/>
          <a:p>
            <a:r>
              <a:rPr lang="en-US" dirty="0" smtClean="0"/>
              <a:t>We wear gloves for personal protection and often to protect the materials from the oils and DNA on our own hands. </a:t>
            </a:r>
            <a:endParaRPr lang="en-US" dirty="0"/>
          </a:p>
        </p:txBody>
      </p:sp>
    </p:spTree>
    <p:extLst>
      <p:ext uri="{BB962C8B-B14F-4D97-AF65-F5344CB8AC3E}">
        <p14:creationId xmlns:p14="http://schemas.microsoft.com/office/powerpoint/2010/main" val="333381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Based on this lab, why do we shampoo when we shower?</a:t>
            </a:r>
            <a:endParaRPr lang="en-US" dirty="0"/>
          </a:p>
        </p:txBody>
      </p:sp>
      <p:sp>
        <p:nvSpPr>
          <p:cNvPr id="3" name="Text Placeholder 2"/>
          <p:cNvSpPr>
            <a:spLocks noGrp="1"/>
          </p:cNvSpPr>
          <p:nvPr>
            <p:ph type="body" idx="1"/>
          </p:nvPr>
        </p:nvSpPr>
        <p:spPr>
          <a:xfrm>
            <a:off x="266366" y="5779832"/>
            <a:ext cx="11464424" cy="993947"/>
          </a:xfrm>
        </p:spPr>
        <p:txBody>
          <a:bodyPr>
            <a:normAutofit/>
          </a:bodyPr>
          <a:lstStyle/>
          <a:p>
            <a:r>
              <a:rPr lang="en-US" dirty="0" smtClean="0"/>
              <a:t>Detergents, like soap and shampoo, will be able to break down the grease and dirt built up in our hair. </a:t>
            </a:r>
            <a:endParaRPr lang="en-US" dirty="0"/>
          </a:p>
        </p:txBody>
      </p:sp>
    </p:spTree>
    <p:extLst>
      <p:ext uri="{BB962C8B-B14F-4D97-AF65-F5344CB8AC3E}">
        <p14:creationId xmlns:p14="http://schemas.microsoft.com/office/powerpoint/2010/main" val="188517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3074" name="Picture 2" descr="http://ysp.wustl.edu/photos/Slider/img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6413" y="1570289"/>
            <a:ext cx="8199174" cy="401236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bwMode="auto">
          <a:xfrm>
            <a:off x="3487152" y="5582653"/>
            <a:ext cx="5217695" cy="1097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400" kern="1200">
                <a:solidFill>
                  <a:schemeClr val="tx1"/>
                </a:solidFill>
                <a:latin typeface="+mj-lt"/>
                <a:ea typeface="+mj-ea"/>
                <a:cs typeface="+mj-cs"/>
              </a:defRPr>
            </a:lvl1pPr>
          </a:lstStyle>
          <a:p>
            <a:r>
              <a:rPr lang="en-US" dirty="0" smtClean="0"/>
              <a:t>Please fill out our survey.</a:t>
            </a:r>
            <a:endParaRPr lang="en-US" dirty="0"/>
          </a:p>
        </p:txBody>
      </p:sp>
    </p:spTree>
    <p:extLst>
      <p:ext uri="{BB962C8B-B14F-4D97-AF65-F5344CB8AC3E}">
        <p14:creationId xmlns:p14="http://schemas.microsoft.com/office/powerpoint/2010/main" val="239654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Graduate Student?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0256208"/>
              </p:ext>
            </p:extLst>
          </p:nvPr>
        </p:nvGraphicFramePr>
        <p:xfrm>
          <a:off x="307910" y="1446245"/>
          <a:ext cx="11884090" cy="5327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117603" y="1482340"/>
            <a:ext cx="5787190" cy="2752776"/>
          </a:xfrm>
          <a:prstGeom prst="rect">
            <a:avLst/>
          </a:prstGeom>
          <a:solidFill>
            <a:srgbClr val="1B1B1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p:cNvSpPr/>
          <p:nvPr/>
        </p:nvSpPr>
        <p:spPr>
          <a:xfrm>
            <a:off x="5613830" y="1506404"/>
            <a:ext cx="5787190" cy="2232477"/>
          </a:xfrm>
          <a:prstGeom prst="rect">
            <a:avLst/>
          </a:prstGeom>
          <a:solidFill>
            <a:srgbClr val="1B1B1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4406661" y="3520210"/>
            <a:ext cx="5787190" cy="2232477"/>
          </a:xfrm>
          <a:prstGeom prst="rect">
            <a:avLst/>
          </a:prstGeom>
          <a:solidFill>
            <a:srgbClr val="1B1B1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do as a Graduate Student in Science?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30801907"/>
              </p:ext>
            </p:extLst>
          </p:nvPr>
        </p:nvGraphicFramePr>
        <p:xfrm>
          <a:off x="620485" y="1873121"/>
          <a:ext cx="10951029" cy="445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876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BD651282-0938-422C-9E95-11E748D01F8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9B31B566-F93C-4932-9C27-2AC260B106B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7C161E6A-A933-4F26-AC69-DB5355D2DFE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571D68AB-B350-4D5C-AB6A-ABC40C2D898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8493B2B-A905-429A-BAEF-6EBFD0668D83}"/>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875AD089-2E66-469E-88C2-DFFE833021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become a Graduate Student?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176037300"/>
              </p:ext>
            </p:extLst>
          </p:nvPr>
        </p:nvGraphicFramePr>
        <p:xfrm>
          <a:off x="-2387167" y="1530221"/>
          <a:ext cx="11884090" cy="5327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1659209" y="1679510"/>
            <a:ext cx="6338596" cy="414279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p:cNvSpPr txBox="1"/>
          <p:nvPr/>
        </p:nvSpPr>
        <p:spPr>
          <a:xfrm>
            <a:off x="1917356" y="2666868"/>
            <a:ext cx="7070233" cy="3139321"/>
          </a:xfrm>
          <a:prstGeom prst="rect">
            <a:avLst/>
          </a:prstGeom>
          <a:noFill/>
        </p:spPr>
        <p:txBody>
          <a:bodyPr wrap="square" rtlCol="0">
            <a:spAutoFit/>
          </a:bodyPr>
          <a:lstStyle/>
          <a:p>
            <a:r>
              <a:rPr lang="en-US" dirty="0" smtClean="0"/>
              <a:t>You should participate in different programs such as: </a:t>
            </a:r>
          </a:p>
          <a:p>
            <a:pPr marL="285750" indent="-285750">
              <a:buFont typeface="Arial" panose="020B0604020202020204" pitchFamily="34" charset="0"/>
              <a:buChar char="•"/>
            </a:pPr>
            <a:r>
              <a:rPr lang="en-US" dirty="0" smtClean="0"/>
              <a:t>Young Scientist Program – Summer Focus</a:t>
            </a:r>
          </a:p>
          <a:p>
            <a:pPr marL="285750" indent="-285750">
              <a:buFont typeface="Arial" panose="020B0604020202020204" pitchFamily="34" charset="0"/>
              <a:buChar char="•"/>
            </a:pPr>
            <a:r>
              <a:rPr lang="en-US" dirty="0" smtClean="0"/>
              <a:t>Saint Louis Science Center – YES program</a:t>
            </a:r>
          </a:p>
          <a:p>
            <a:pPr marL="285750" indent="-285750">
              <a:buFont typeface="Arial" panose="020B0604020202020204" pitchFamily="34" charset="0"/>
              <a:buChar char="•"/>
            </a:pPr>
            <a:r>
              <a:rPr lang="en-US" dirty="0" smtClean="0"/>
              <a:t> Nature Works – Forest Park Forever </a:t>
            </a:r>
          </a:p>
          <a:p>
            <a:pPr marL="285750" indent="-285750">
              <a:buFont typeface="Arial" panose="020B0604020202020204" pitchFamily="34" charset="0"/>
              <a:buChar char="•"/>
            </a:pPr>
            <a:r>
              <a:rPr lang="en-US" dirty="0" smtClean="0"/>
              <a:t>Shaw Institute for Field Training (SIFT) and Tyson Environmental Research Fellowships (TERF)</a:t>
            </a:r>
          </a:p>
          <a:p>
            <a:pPr marL="285750" indent="-285750">
              <a:buFont typeface="Arial" panose="020B0604020202020204" pitchFamily="34" charset="0"/>
              <a:buChar char="•"/>
            </a:pPr>
            <a:r>
              <a:rPr lang="en-US" dirty="0" smtClean="0"/>
              <a:t>College Bound</a:t>
            </a:r>
          </a:p>
          <a:p>
            <a:pPr marL="285750" indent="-285750">
              <a:buFont typeface="Arial" panose="020B0604020202020204" pitchFamily="34" charset="0"/>
              <a:buChar char="•"/>
            </a:pPr>
            <a:r>
              <a:rPr lang="en-US" dirty="0" smtClean="0"/>
              <a:t>Saturday Scholars</a:t>
            </a:r>
          </a:p>
          <a:p>
            <a:pPr marL="285750" indent="-285750">
              <a:buFont typeface="Arial" panose="020B0604020202020204" pitchFamily="34" charset="0"/>
              <a:buChar char="•"/>
            </a:pPr>
            <a:r>
              <a:rPr lang="en-US" dirty="0" smtClean="0"/>
              <a:t>Bridge Program – UMSL</a:t>
            </a:r>
          </a:p>
          <a:p>
            <a:pPr marL="285750" indent="-285750">
              <a:buFont typeface="Arial" panose="020B0604020202020204" pitchFamily="34" charset="0"/>
              <a:buChar char="•"/>
            </a:pPr>
            <a:r>
              <a:rPr lang="en-US" dirty="0" smtClean="0"/>
              <a:t>Apply to college – senior year (pick a college that is strong in the sciences but is the right fit for you!)</a:t>
            </a:r>
            <a:endParaRPr lang="en-US" dirty="0"/>
          </a:p>
        </p:txBody>
      </p:sp>
    </p:spTree>
    <p:extLst>
      <p:ext uri="{BB962C8B-B14F-4D97-AF65-F5344CB8AC3E}">
        <p14:creationId xmlns:p14="http://schemas.microsoft.com/office/powerpoint/2010/main" val="23251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become a Graduate Student?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850974088"/>
              </p:ext>
            </p:extLst>
          </p:nvPr>
        </p:nvGraphicFramePr>
        <p:xfrm>
          <a:off x="-2327010" y="1626474"/>
          <a:ext cx="11884090" cy="5327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2851072" y="1673743"/>
            <a:ext cx="6338596" cy="219269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3473113" y="2906258"/>
            <a:ext cx="3710473" cy="148282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p:cNvSpPr txBox="1"/>
          <p:nvPr/>
        </p:nvSpPr>
        <p:spPr>
          <a:xfrm>
            <a:off x="3473113" y="1475097"/>
            <a:ext cx="8718887" cy="2862322"/>
          </a:xfrm>
          <a:prstGeom prst="rect">
            <a:avLst/>
          </a:prstGeom>
          <a:noFill/>
        </p:spPr>
        <p:txBody>
          <a:bodyPr wrap="square" rtlCol="0">
            <a:spAutoFit/>
          </a:bodyPr>
          <a:lstStyle/>
          <a:p>
            <a:r>
              <a:rPr lang="en-US" dirty="0" smtClean="0"/>
              <a:t>You should: </a:t>
            </a:r>
          </a:p>
          <a:p>
            <a:pPr marL="285750" indent="-285750">
              <a:buFont typeface="Arial" panose="020B0604020202020204" pitchFamily="34" charset="0"/>
              <a:buChar char="•"/>
            </a:pPr>
            <a:r>
              <a:rPr lang="en-US" dirty="0"/>
              <a:t>Intern in a science lab – contact a </a:t>
            </a:r>
            <a:r>
              <a:rPr lang="en-US" dirty="0" smtClean="0"/>
              <a:t>professor starting freshman year</a:t>
            </a:r>
            <a:endParaRPr lang="en-US" dirty="0"/>
          </a:p>
          <a:p>
            <a:pPr marL="285750" indent="-285750">
              <a:buFont typeface="Arial" panose="020B0604020202020204" pitchFamily="34" charset="0"/>
              <a:buChar char="•"/>
            </a:pPr>
            <a:r>
              <a:rPr lang="en-US" dirty="0" smtClean="0"/>
              <a:t>Apply for Mellon Mays Fellowship – sophomore year if available at your school</a:t>
            </a:r>
          </a:p>
          <a:p>
            <a:pPr marL="285750" indent="-285750">
              <a:buFont typeface="Arial" panose="020B0604020202020204" pitchFamily="34" charset="0"/>
              <a:buChar char="•"/>
            </a:pPr>
            <a:r>
              <a:rPr lang="en-US" dirty="0" smtClean="0"/>
              <a:t>Declare a major in a science field – sophomore year</a:t>
            </a:r>
          </a:p>
          <a:p>
            <a:pPr marL="285750" indent="-285750">
              <a:buFont typeface="Arial" panose="020B0604020202020204" pitchFamily="34" charset="0"/>
              <a:buChar char="•"/>
            </a:pPr>
            <a:r>
              <a:rPr lang="en-US" dirty="0" smtClean="0"/>
              <a:t>Conduct an independent research project – starting junior year</a:t>
            </a:r>
          </a:p>
          <a:p>
            <a:pPr marL="285750" indent="-285750">
              <a:buFont typeface="Arial" panose="020B0604020202020204" pitchFamily="34" charset="0"/>
              <a:buChar char="•"/>
            </a:pPr>
            <a:r>
              <a:rPr lang="en-US" dirty="0" smtClean="0"/>
              <a:t>Apply for National Science Foundation Graduate Fellowship senior year – senior year</a:t>
            </a:r>
          </a:p>
          <a:p>
            <a:pPr marL="285750" indent="-285750">
              <a:buFont typeface="Arial" panose="020B0604020202020204" pitchFamily="34" charset="0"/>
              <a:buChar char="•"/>
            </a:pPr>
            <a:r>
              <a:rPr lang="en-US" dirty="0" smtClean="0"/>
              <a:t>Take the Graduate Record Examination (GRE) - senior year </a:t>
            </a:r>
          </a:p>
          <a:p>
            <a:pPr marL="285750" indent="-285750">
              <a:buFont typeface="Arial" panose="020B0604020202020204" pitchFamily="34" charset="0"/>
              <a:buChar char="•"/>
            </a:pPr>
            <a:r>
              <a:rPr lang="en-US" dirty="0" smtClean="0"/>
              <a:t>Apply to graduate school – senior year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085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become a Graduate Student?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35600406"/>
              </p:ext>
            </p:extLst>
          </p:nvPr>
        </p:nvGraphicFramePr>
        <p:xfrm>
          <a:off x="-2435294" y="1530221"/>
          <a:ext cx="11884090" cy="5327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4499814" y="1674599"/>
            <a:ext cx="7279102" cy="1754326"/>
          </a:xfrm>
          <a:prstGeom prst="rect">
            <a:avLst/>
          </a:prstGeom>
          <a:noFill/>
        </p:spPr>
        <p:txBody>
          <a:bodyPr wrap="square" rtlCol="0">
            <a:spAutoFit/>
          </a:bodyPr>
          <a:lstStyle/>
          <a:p>
            <a:r>
              <a:rPr lang="en-US" dirty="0" smtClean="0"/>
              <a:t>You should: </a:t>
            </a:r>
          </a:p>
          <a:p>
            <a:pPr marL="285750" indent="-285750">
              <a:buFont typeface="Arial" panose="020B0604020202020204" pitchFamily="34" charset="0"/>
              <a:buChar char="•"/>
            </a:pPr>
            <a:r>
              <a:rPr lang="en-US" dirty="0" smtClean="0"/>
              <a:t>Continue to work hard</a:t>
            </a:r>
          </a:p>
          <a:p>
            <a:pPr marL="285750" indent="-285750">
              <a:buFont typeface="Arial" panose="020B0604020202020204" pitchFamily="34" charset="0"/>
              <a:buChar char="•"/>
            </a:pPr>
            <a:r>
              <a:rPr lang="en-US" dirty="0" smtClean="0"/>
              <a:t>Choose a lab that is interesting to you</a:t>
            </a:r>
          </a:p>
          <a:p>
            <a:pPr marL="285750" indent="-285750">
              <a:buFont typeface="Arial" panose="020B0604020202020204" pitchFamily="34" charset="0"/>
              <a:buChar char="•"/>
            </a:pPr>
            <a:r>
              <a:rPr lang="en-US" dirty="0" smtClean="0"/>
              <a:t>Choose an advisor that you feel comfortable working with</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4259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do after Graduate School?</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950697679"/>
              </p:ext>
            </p:extLst>
          </p:nvPr>
        </p:nvGraphicFramePr>
        <p:xfrm>
          <a:off x="-1556989" y="2408526"/>
          <a:ext cx="8679683" cy="4244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5835316" y="1720514"/>
            <a:ext cx="6665495"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Professor </a:t>
            </a:r>
          </a:p>
          <a:p>
            <a:pPr marL="285750" indent="-285750">
              <a:buFont typeface="Arial" panose="020B0604020202020204" pitchFamily="34" charset="0"/>
              <a:buChar char="•"/>
            </a:pPr>
            <a:r>
              <a:rPr lang="en-US" sz="2400" dirty="0" smtClean="0"/>
              <a:t>Teacher (middle/elementary/high school)</a:t>
            </a:r>
          </a:p>
          <a:p>
            <a:pPr marL="285750" indent="-285750">
              <a:buFont typeface="Arial" panose="020B0604020202020204" pitchFamily="34" charset="0"/>
              <a:buChar char="•"/>
            </a:pPr>
            <a:r>
              <a:rPr lang="en-US" sz="2400" dirty="0" smtClean="0"/>
              <a:t>Consulting </a:t>
            </a:r>
          </a:p>
          <a:p>
            <a:pPr marL="285750" indent="-285750">
              <a:buFont typeface="Arial" panose="020B0604020202020204" pitchFamily="34" charset="0"/>
              <a:buChar char="•"/>
            </a:pPr>
            <a:r>
              <a:rPr lang="en-US" sz="2400" dirty="0" smtClean="0"/>
              <a:t>Entrepreneurship</a:t>
            </a:r>
          </a:p>
          <a:p>
            <a:pPr marL="285750" indent="-285750">
              <a:buFont typeface="Arial" panose="020B0604020202020204" pitchFamily="34" charset="0"/>
              <a:buChar char="•"/>
            </a:pPr>
            <a:r>
              <a:rPr lang="en-US" sz="2400" dirty="0" smtClean="0"/>
              <a:t>Finance</a:t>
            </a:r>
          </a:p>
          <a:p>
            <a:pPr marL="285750" indent="-285750">
              <a:buFont typeface="Arial" panose="020B0604020202020204" pitchFamily="34" charset="0"/>
              <a:buChar char="•"/>
            </a:pPr>
            <a:r>
              <a:rPr lang="en-US" sz="2400" dirty="0" smtClean="0"/>
              <a:t>Government </a:t>
            </a:r>
          </a:p>
          <a:p>
            <a:pPr marL="285750" indent="-285750">
              <a:buFont typeface="Arial" panose="020B0604020202020204" pitchFamily="34" charset="0"/>
              <a:buChar char="•"/>
            </a:pPr>
            <a:r>
              <a:rPr lang="en-US" sz="2400" dirty="0" smtClean="0"/>
              <a:t>Law</a:t>
            </a:r>
          </a:p>
          <a:p>
            <a:pPr marL="285750" indent="-285750">
              <a:buFont typeface="Arial" panose="020B0604020202020204" pitchFamily="34" charset="0"/>
              <a:buChar char="•"/>
            </a:pPr>
            <a:r>
              <a:rPr lang="en-US" sz="2400" dirty="0" smtClean="0"/>
              <a:t>Pharma/Biotech</a:t>
            </a:r>
          </a:p>
          <a:p>
            <a:pPr marL="285750" indent="-285750">
              <a:buFont typeface="Arial" panose="020B0604020202020204" pitchFamily="34" charset="0"/>
              <a:buChar char="•"/>
            </a:pPr>
            <a:r>
              <a:rPr lang="en-US" sz="2400" dirty="0" smtClean="0"/>
              <a:t>Public Policy</a:t>
            </a:r>
          </a:p>
          <a:p>
            <a:pPr marL="285750" indent="-285750">
              <a:buFont typeface="Arial" panose="020B0604020202020204" pitchFamily="34" charset="0"/>
              <a:buChar char="•"/>
            </a:pPr>
            <a:r>
              <a:rPr lang="en-US" sz="2400" dirty="0" smtClean="0"/>
              <a:t>Sales</a:t>
            </a:r>
          </a:p>
          <a:p>
            <a:pPr marL="285750" indent="-285750">
              <a:buFont typeface="Arial" panose="020B0604020202020204" pitchFamily="34" charset="0"/>
              <a:buChar char="•"/>
            </a:pPr>
            <a:r>
              <a:rPr lang="en-US" sz="2400" dirty="0" smtClean="0"/>
              <a:t>Technology Transfer</a:t>
            </a:r>
          </a:p>
          <a:p>
            <a:pPr marL="285750" indent="-285750">
              <a:buFont typeface="Arial" panose="020B0604020202020204" pitchFamily="34" charset="0"/>
              <a:buChar char="•"/>
            </a:pPr>
            <a:r>
              <a:rPr lang="en-US" sz="2400" dirty="0" smtClean="0"/>
              <a:t>Venture Capital </a:t>
            </a:r>
          </a:p>
          <a:p>
            <a:pPr marL="285750" indent="-285750">
              <a:buFont typeface="Arial" panose="020B0604020202020204" pitchFamily="34" charset="0"/>
              <a:buChar char="•"/>
            </a:pPr>
            <a:r>
              <a:rPr lang="en-US" sz="2400" dirty="0" smtClean="0"/>
              <a:t>Writing</a:t>
            </a:r>
          </a:p>
          <a:p>
            <a:pPr marL="285750" indent="-28575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38212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Strawberry Extraction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03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cademic Science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2993B34-2A1E-4D69-B46F-FD7F62543E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Science project presentation (widescreen)</Template>
  <TotalTime>0</TotalTime>
  <Words>1722</Words>
  <Application>Microsoft Office PowerPoint</Application>
  <PresentationFormat>Widescreen</PresentationFormat>
  <Paragraphs>248</Paragraphs>
  <Slides>27</Slides>
  <Notes>22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27</vt:i4>
      </vt:variant>
    </vt:vector>
  </HeadingPairs>
  <TitlesOfParts>
    <vt:vector size="29" baseType="lpstr">
      <vt:lpstr>Arial</vt:lpstr>
      <vt:lpstr>Academic Science 16x9</vt:lpstr>
      <vt:lpstr>PowerPoint Presentation</vt:lpstr>
      <vt:lpstr>Who are we????</vt:lpstr>
      <vt:lpstr>What is a Graduate Student?</vt:lpstr>
      <vt:lpstr>What do you do as a Graduate Student in Science?</vt:lpstr>
      <vt:lpstr>How do you become a Graduate Student?</vt:lpstr>
      <vt:lpstr>How do you become a Graduate Student?</vt:lpstr>
      <vt:lpstr>How do you become a Graduate Student?</vt:lpstr>
      <vt:lpstr>What do you do after Graduate School?</vt:lpstr>
      <vt:lpstr>DNA Strawberry Extraction </vt:lpstr>
      <vt:lpstr>What is a living organism?</vt:lpstr>
      <vt:lpstr>What is DNA?</vt:lpstr>
      <vt:lpstr>What is DNA?</vt:lpstr>
      <vt:lpstr>What is DNA?</vt:lpstr>
      <vt:lpstr>Materials</vt:lpstr>
      <vt:lpstr>Procedure</vt:lpstr>
      <vt:lpstr>Procedure</vt:lpstr>
      <vt:lpstr>Procedure</vt:lpstr>
      <vt:lpstr>Procedure</vt:lpstr>
      <vt:lpstr>Procedure</vt:lpstr>
      <vt:lpstr>Follow up Questions</vt:lpstr>
      <vt:lpstr>What is DNA, and where is it found?</vt:lpstr>
      <vt:lpstr>Is there DNA in your food? How do you know?</vt:lpstr>
      <vt:lpstr>If DNA is so small it fits in one cell, how are we able to see it with our eyes after extraction?</vt:lpstr>
      <vt:lpstr>What can we do with the DNA we isolate? Why is it valuable that we are able to isolate DNA?</vt:lpstr>
      <vt:lpstr>Why do we wear gloves when doing science?</vt:lpstr>
      <vt:lpstr>Based on this lab, why do we shampoo when we shower?</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2016-03-29T16:37:37Z</dcterms:created>
  <dcterms:modified xsi:type="dcterms:W3CDTF">2016-03-29T21:10:34Z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TC029226479991</vt:lpwstr>
  </property>
</Properties>
</file>